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1430000" cy="7543800"/>
  <p:notesSz cx="6858000" cy="9144000"/>
  <p:embeddedFontLst>
    <p:embeddedFont>
      <p:font typeface="Glacial Indifference" panose="020B0604020202020204" charset="0"/>
      <p:regular r:id="rId11"/>
    </p:embeddedFont>
    <p:embeddedFont>
      <p:font typeface="HK Grotesk" panose="020B0604020202020204" charset="0"/>
      <p:regular r:id="rId12"/>
    </p:embeddedFont>
    <p:embeddedFont>
      <p:font typeface="Tomorrow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142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24821" y="257"/>
            <a:ext cx="4705179" cy="6964835"/>
          </a:xfrm>
          <a:custGeom>
            <a:avLst/>
            <a:gdLst/>
            <a:ahLst/>
            <a:cxnLst/>
            <a:rect l="l" t="t" r="r" b="b"/>
            <a:pathLst>
              <a:path w="4705179" h="6964835">
                <a:moveTo>
                  <a:pt x="0" y="0"/>
                </a:moveTo>
                <a:lnTo>
                  <a:pt x="4705179" y="0"/>
                </a:lnTo>
                <a:lnTo>
                  <a:pt x="4705179" y="6964835"/>
                </a:lnTo>
                <a:lnTo>
                  <a:pt x="0" y="6964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7" r="-7976" b="-886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0075" y="1698517"/>
            <a:ext cx="6124746" cy="1452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5"/>
              </a:lnSpc>
            </a:pPr>
            <a:r>
              <a:rPr lang="en-US" sz="4713" dirty="0">
                <a:solidFill>
                  <a:srgbClr val="D9970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E-MENU: DON'T WAIT JUST PRE-ORDER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0075" y="5845283"/>
            <a:ext cx="2665752" cy="871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 dirty="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BY     TEAM THE REAL ONE</a:t>
            </a:r>
          </a:p>
          <a:p>
            <a:pPr algn="l">
              <a:lnSpc>
                <a:spcPts val="2362"/>
              </a:lnSpc>
            </a:pPr>
            <a:r>
              <a:rPr lang="en-US" sz="1687" dirty="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              -OASIS PAUDEL</a:t>
            </a:r>
          </a:p>
          <a:p>
            <a:pPr algn="l">
              <a:lnSpc>
                <a:spcPts val="2362"/>
              </a:lnSpc>
            </a:pPr>
            <a:r>
              <a:rPr lang="en-US" sz="1687" dirty="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              -PRANJAL ARYAL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696" r="3670" b="33922"/>
          <a:stretch>
            <a:fillRect/>
          </a:stretch>
        </p:blipFill>
        <p:spPr>
          <a:xfrm>
            <a:off x="0" y="0"/>
            <a:ext cx="11430000" cy="45708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0191" y="4532758"/>
            <a:ext cx="3787883" cy="69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6"/>
              </a:lnSpc>
            </a:pPr>
            <a:r>
              <a:rPr lang="en-US" sz="3375">
                <a:solidFill>
                  <a:srgbClr val="D9970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WHAT IS E-MENU?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2668" y="5328809"/>
            <a:ext cx="1738732" cy="265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1"/>
              </a:lnSpc>
            </a:pPr>
            <a:r>
              <a:rPr lang="en-US" sz="1529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DIGITAL ORDERING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32908" y="5338334"/>
            <a:ext cx="2764184" cy="1337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TIMELY ORDER</a:t>
            </a:r>
          </a:p>
          <a:p>
            <a:pPr algn="l">
              <a:lnSpc>
                <a:spcPts val="212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Customers can choose a desired arriving time, ensuring their food is ready when they arrive at the  restaurant.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25859" y="5338334"/>
            <a:ext cx="3027214" cy="1343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PERSONALIZED EXPERIENCE</a:t>
            </a:r>
          </a:p>
          <a:p>
            <a:pPr algn="l">
              <a:lnSpc>
                <a:spcPts val="212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E-menu allows customers to save their preferences, favorite dishes, and payment information </a:t>
            </a:r>
          </a:p>
          <a:p>
            <a:pPr algn="l">
              <a:lnSpc>
                <a:spcPts val="232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for faster ordering.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668" y="5690015"/>
            <a:ext cx="2702928" cy="105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E-menu is a website that enables customers to browse menus, customize orders, and submit pre-orders directly from their devices.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000">
            <a:off x="317829" y="151922"/>
            <a:ext cx="10808005" cy="1999374"/>
          </a:xfrm>
          <a:custGeom>
            <a:avLst/>
            <a:gdLst/>
            <a:ahLst/>
            <a:cxnLst/>
            <a:rect l="l" t="t" r="r" b="b"/>
            <a:pathLst>
              <a:path w="10808005" h="1999374">
                <a:moveTo>
                  <a:pt x="13432" y="0"/>
                </a:moveTo>
                <a:lnTo>
                  <a:pt x="10808005" y="75361"/>
                </a:lnTo>
                <a:lnTo>
                  <a:pt x="10794572" y="1999374"/>
                </a:lnTo>
                <a:lnTo>
                  <a:pt x="0" y="1924013"/>
                </a:lnTo>
                <a:lnTo>
                  <a:pt x="13432" y="0"/>
                </a:lnTo>
                <a:close/>
              </a:path>
            </a:pathLst>
          </a:custGeom>
          <a:blipFill>
            <a:blip r:embed="rId2"/>
            <a:stretch>
              <a:fillRect l="-5789" t="-12177" r="-4971" b="-86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36572" y="4710903"/>
            <a:ext cx="10356847" cy="1331909"/>
            <a:chOff x="0" y="0"/>
            <a:chExt cx="10356850" cy="1331912"/>
          </a:xfrm>
        </p:grpSpPr>
        <p:sp>
          <p:nvSpPr>
            <p:cNvPr id="4" name="Freeform 4"/>
            <p:cNvSpPr/>
            <p:nvPr/>
          </p:nvSpPr>
          <p:spPr>
            <a:xfrm>
              <a:off x="63500" y="670687"/>
              <a:ext cx="10229850" cy="19050"/>
            </a:xfrm>
            <a:custGeom>
              <a:avLst/>
              <a:gdLst/>
              <a:ahLst/>
              <a:cxnLst/>
              <a:rect l="l" t="t" r="r" b="b"/>
              <a:pathLst>
                <a:path w="10229850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10220325" y="0"/>
                  </a:lnTo>
                  <a:cubicBezTo>
                    <a:pt x="10222992" y="0"/>
                    <a:pt x="10225151" y="889"/>
                    <a:pt x="10227056" y="2794"/>
                  </a:cubicBezTo>
                  <a:cubicBezTo>
                    <a:pt x="10228962" y="4699"/>
                    <a:pt x="10229850" y="6858"/>
                    <a:pt x="10229850" y="9525"/>
                  </a:cubicBezTo>
                  <a:cubicBezTo>
                    <a:pt x="10229850" y="12192"/>
                    <a:pt x="10228961" y="14351"/>
                    <a:pt x="10227056" y="16256"/>
                  </a:cubicBezTo>
                  <a:cubicBezTo>
                    <a:pt x="10225152" y="18161"/>
                    <a:pt x="10222992" y="19050"/>
                    <a:pt x="10220325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984A1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2568575" y="63500"/>
              <a:ext cx="19050" cy="600075"/>
            </a:xfrm>
            <a:custGeom>
              <a:avLst/>
              <a:gdLst/>
              <a:ahLst/>
              <a:cxnLst/>
              <a:rect l="l" t="t" r="r" b="b"/>
              <a:pathLst>
                <a:path w="19050" h="600075">
                  <a:moveTo>
                    <a:pt x="0" y="590550"/>
                  </a:moveTo>
                  <a:lnTo>
                    <a:pt x="0" y="9525"/>
                  </a:ln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cubicBezTo>
                    <a:pt x="12192" y="0"/>
                    <a:pt x="14351" y="889"/>
                    <a:pt x="16256" y="2794"/>
                  </a:cubicBezTo>
                  <a:cubicBezTo>
                    <a:pt x="18161" y="4699"/>
                    <a:pt x="19050" y="6858"/>
                    <a:pt x="19050" y="9525"/>
                  </a:cubicBezTo>
                  <a:lnTo>
                    <a:pt x="19050" y="590550"/>
                  </a:lnTo>
                  <a:cubicBezTo>
                    <a:pt x="19050" y="593217"/>
                    <a:pt x="18161" y="595376"/>
                    <a:pt x="16256" y="597281"/>
                  </a:cubicBezTo>
                  <a:cubicBezTo>
                    <a:pt x="14351" y="599186"/>
                    <a:pt x="12192" y="600075"/>
                    <a:pt x="9525" y="600075"/>
                  </a:cubicBezTo>
                  <a:cubicBezTo>
                    <a:pt x="6858" y="600075"/>
                    <a:pt x="4699" y="599186"/>
                    <a:pt x="2794" y="597281"/>
                  </a:cubicBezTo>
                  <a:cubicBezTo>
                    <a:pt x="889" y="595376"/>
                    <a:pt x="0" y="593217"/>
                    <a:pt x="0" y="590550"/>
                  </a:cubicBezTo>
                </a:path>
              </a:pathLst>
            </a:custGeom>
            <a:solidFill>
              <a:srgbClr val="984A1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387600" y="472948"/>
              <a:ext cx="381000" cy="390779"/>
            </a:xfrm>
            <a:custGeom>
              <a:avLst/>
              <a:gdLst/>
              <a:ahLst/>
              <a:cxnLst/>
              <a:rect l="l" t="t" r="r" b="b"/>
              <a:pathLst>
                <a:path w="381000" h="390779">
                  <a:moveTo>
                    <a:pt x="0" y="369189"/>
                  </a:moveTo>
                  <a:lnTo>
                    <a:pt x="0" y="21590"/>
                  </a:lnTo>
                  <a:cubicBezTo>
                    <a:pt x="0" y="18796"/>
                    <a:pt x="508" y="16002"/>
                    <a:pt x="1651" y="13335"/>
                  </a:cubicBezTo>
                  <a:cubicBezTo>
                    <a:pt x="2794" y="10668"/>
                    <a:pt x="4318" y="8382"/>
                    <a:pt x="6223" y="6350"/>
                  </a:cubicBezTo>
                  <a:cubicBezTo>
                    <a:pt x="8128" y="4318"/>
                    <a:pt x="10541" y="2794"/>
                    <a:pt x="13208" y="1651"/>
                  </a:cubicBezTo>
                  <a:cubicBezTo>
                    <a:pt x="15875" y="508"/>
                    <a:pt x="18542" y="0"/>
                    <a:pt x="21463" y="0"/>
                  </a:cubicBezTo>
                  <a:lnTo>
                    <a:pt x="359537" y="0"/>
                  </a:lnTo>
                  <a:cubicBezTo>
                    <a:pt x="362331" y="0"/>
                    <a:pt x="365125" y="508"/>
                    <a:pt x="367792" y="1651"/>
                  </a:cubicBezTo>
                  <a:cubicBezTo>
                    <a:pt x="370459" y="2794"/>
                    <a:pt x="372745" y="4318"/>
                    <a:pt x="374777" y="6350"/>
                  </a:cubicBezTo>
                  <a:cubicBezTo>
                    <a:pt x="376809" y="8382"/>
                    <a:pt x="378333" y="10668"/>
                    <a:pt x="379349" y="13335"/>
                  </a:cubicBezTo>
                  <a:cubicBezTo>
                    <a:pt x="380365" y="16002"/>
                    <a:pt x="381000" y="18669"/>
                    <a:pt x="381000" y="21590"/>
                  </a:cubicBezTo>
                  <a:lnTo>
                    <a:pt x="381000" y="369189"/>
                  </a:lnTo>
                  <a:cubicBezTo>
                    <a:pt x="381000" y="371983"/>
                    <a:pt x="380492" y="374777"/>
                    <a:pt x="379349" y="377444"/>
                  </a:cubicBezTo>
                  <a:cubicBezTo>
                    <a:pt x="378206" y="380111"/>
                    <a:pt x="376682" y="382397"/>
                    <a:pt x="374777" y="384429"/>
                  </a:cubicBezTo>
                  <a:cubicBezTo>
                    <a:pt x="372872" y="386461"/>
                    <a:pt x="370459" y="387985"/>
                    <a:pt x="367792" y="389128"/>
                  </a:cubicBezTo>
                  <a:cubicBezTo>
                    <a:pt x="365125" y="390271"/>
                    <a:pt x="362458" y="390779"/>
                    <a:pt x="359537" y="390779"/>
                  </a:cubicBezTo>
                  <a:lnTo>
                    <a:pt x="21463" y="390779"/>
                  </a:lnTo>
                  <a:cubicBezTo>
                    <a:pt x="18669" y="390779"/>
                    <a:pt x="15875" y="390271"/>
                    <a:pt x="13208" y="389128"/>
                  </a:cubicBezTo>
                  <a:cubicBezTo>
                    <a:pt x="10541" y="387985"/>
                    <a:pt x="8255" y="386461"/>
                    <a:pt x="6223" y="384429"/>
                  </a:cubicBezTo>
                  <a:cubicBezTo>
                    <a:pt x="4191" y="382397"/>
                    <a:pt x="2667" y="380111"/>
                    <a:pt x="1651" y="377444"/>
                  </a:cubicBezTo>
                  <a:cubicBezTo>
                    <a:pt x="635" y="374777"/>
                    <a:pt x="0" y="372110"/>
                    <a:pt x="0" y="369189"/>
                  </a:cubicBezTo>
                </a:path>
              </a:pathLst>
            </a:custGeom>
            <a:solidFill>
              <a:srgbClr val="482816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5168900" y="668274"/>
              <a:ext cx="19050" cy="600075"/>
            </a:xfrm>
            <a:custGeom>
              <a:avLst/>
              <a:gdLst/>
              <a:ahLst/>
              <a:cxnLst/>
              <a:rect l="l" t="t" r="r" b="b"/>
              <a:pathLst>
                <a:path w="19050" h="600075">
                  <a:moveTo>
                    <a:pt x="0" y="590550"/>
                  </a:moveTo>
                  <a:lnTo>
                    <a:pt x="0" y="9525"/>
                  </a:ln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cubicBezTo>
                    <a:pt x="12192" y="0"/>
                    <a:pt x="14351" y="889"/>
                    <a:pt x="16256" y="2794"/>
                  </a:cubicBezTo>
                  <a:cubicBezTo>
                    <a:pt x="18161" y="4699"/>
                    <a:pt x="19050" y="6858"/>
                    <a:pt x="19050" y="9525"/>
                  </a:cubicBezTo>
                  <a:lnTo>
                    <a:pt x="19050" y="590550"/>
                  </a:lnTo>
                  <a:cubicBezTo>
                    <a:pt x="19050" y="593217"/>
                    <a:pt x="18161" y="595376"/>
                    <a:pt x="16256" y="597281"/>
                  </a:cubicBezTo>
                  <a:cubicBezTo>
                    <a:pt x="14351" y="599186"/>
                    <a:pt x="12192" y="600075"/>
                    <a:pt x="9525" y="600075"/>
                  </a:cubicBezTo>
                  <a:cubicBezTo>
                    <a:pt x="6858" y="600075"/>
                    <a:pt x="4699" y="599186"/>
                    <a:pt x="2794" y="597281"/>
                  </a:cubicBezTo>
                  <a:cubicBezTo>
                    <a:pt x="889" y="595376"/>
                    <a:pt x="0" y="593217"/>
                    <a:pt x="0" y="590550"/>
                  </a:cubicBezTo>
                </a:path>
              </a:pathLst>
            </a:custGeom>
            <a:solidFill>
              <a:srgbClr val="984A1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987925" y="477647"/>
              <a:ext cx="380999" cy="381381"/>
            </a:xfrm>
            <a:custGeom>
              <a:avLst/>
              <a:gdLst/>
              <a:ahLst/>
              <a:cxnLst/>
              <a:rect l="l" t="t" r="r" b="b"/>
              <a:pathLst>
                <a:path w="380999" h="381381">
                  <a:moveTo>
                    <a:pt x="0" y="359791"/>
                  </a:moveTo>
                  <a:lnTo>
                    <a:pt x="0" y="21590"/>
                  </a:lnTo>
                  <a:cubicBezTo>
                    <a:pt x="0" y="18796"/>
                    <a:pt x="508" y="16002"/>
                    <a:pt x="1651" y="13335"/>
                  </a:cubicBezTo>
                  <a:cubicBezTo>
                    <a:pt x="2794" y="10668"/>
                    <a:pt x="4318" y="8382"/>
                    <a:pt x="6223" y="6350"/>
                  </a:cubicBezTo>
                  <a:cubicBezTo>
                    <a:pt x="8128" y="4318"/>
                    <a:pt x="10541" y="2794"/>
                    <a:pt x="13208" y="1651"/>
                  </a:cubicBezTo>
                  <a:cubicBezTo>
                    <a:pt x="15875" y="508"/>
                    <a:pt x="18542" y="0"/>
                    <a:pt x="21463" y="0"/>
                  </a:cubicBezTo>
                  <a:lnTo>
                    <a:pt x="359537" y="0"/>
                  </a:lnTo>
                  <a:cubicBezTo>
                    <a:pt x="362331" y="0"/>
                    <a:pt x="365125" y="508"/>
                    <a:pt x="367792" y="1651"/>
                  </a:cubicBezTo>
                  <a:cubicBezTo>
                    <a:pt x="370458" y="2794"/>
                    <a:pt x="372745" y="4318"/>
                    <a:pt x="374776" y="6350"/>
                  </a:cubicBezTo>
                  <a:cubicBezTo>
                    <a:pt x="376808" y="8382"/>
                    <a:pt x="378332" y="10668"/>
                    <a:pt x="379348" y="13335"/>
                  </a:cubicBezTo>
                  <a:cubicBezTo>
                    <a:pt x="380364" y="16002"/>
                    <a:pt x="380999" y="18669"/>
                    <a:pt x="380999" y="21590"/>
                  </a:cubicBezTo>
                  <a:lnTo>
                    <a:pt x="380999" y="359791"/>
                  </a:lnTo>
                  <a:cubicBezTo>
                    <a:pt x="380999" y="362585"/>
                    <a:pt x="380491" y="365379"/>
                    <a:pt x="379348" y="368046"/>
                  </a:cubicBezTo>
                  <a:cubicBezTo>
                    <a:pt x="378205" y="370713"/>
                    <a:pt x="376681" y="372999"/>
                    <a:pt x="374776" y="375031"/>
                  </a:cubicBezTo>
                  <a:cubicBezTo>
                    <a:pt x="372871" y="377063"/>
                    <a:pt x="370458" y="378587"/>
                    <a:pt x="367792" y="379730"/>
                  </a:cubicBezTo>
                  <a:cubicBezTo>
                    <a:pt x="365125" y="380873"/>
                    <a:pt x="362457" y="381381"/>
                    <a:pt x="359537" y="381381"/>
                  </a:cubicBezTo>
                  <a:lnTo>
                    <a:pt x="21463" y="381381"/>
                  </a:lnTo>
                  <a:cubicBezTo>
                    <a:pt x="18669" y="381381"/>
                    <a:pt x="15875" y="380873"/>
                    <a:pt x="13208" y="379730"/>
                  </a:cubicBezTo>
                  <a:cubicBezTo>
                    <a:pt x="10541" y="378587"/>
                    <a:pt x="8255" y="377063"/>
                    <a:pt x="6223" y="375031"/>
                  </a:cubicBezTo>
                  <a:cubicBezTo>
                    <a:pt x="4192" y="372999"/>
                    <a:pt x="2667" y="370713"/>
                    <a:pt x="1651" y="368046"/>
                  </a:cubicBezTo>
                  <a:cubicBezTo>
                    <a:pt x="636" y="365379"/>
                    <a:pt x="0" y="362712"/>
                    <a:pt x="0" y="359791"/>
                  </a:cubicBezTo>
                </a:path>
              </a:pathLst>
            </a:custGeom>
            <a:solidFill>
              <a:srgbClr val="48281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769225" y="63500"/>
              <a:ext cx="19050" cy="600075"/>
            </a:xfrm>
            <a:custGeom>
              <a:avLst/>
              <a:gdLst/>
              <a:ahLst/>
              <a:cxnLst/>
              <a:rect l="l" t="t" r="r" b="b"/>
              <a:pathLst>
                <a:path w="19050" h="600075">
                  <a:moveTo>
                    <a:pt x="0" y="590550"/>
                  </a:moveTo>
                  <a:lnTo>
                    <a:pt x="0" y="9525"/>
                  </a:lnTo>
                  <a:cubicBezTo>
                    <a:pt x="0" y="6858"/>
                    <a:pt x="889" y="4699"/>
                    <a:pt x="2794" y="2794"/>
                  </a:cubicBezTo>
                  <a:cubicBezTo>
                    <a:pt x="4698" y="889"/>
                    <a:pt x="6858" y="0"/>
                    <a:pt x="9525" y="0"/>
                  </a:cubicBezTo>
                  <a:cubicBezTo>
                    <a:pt x="12192" y="0"/>
                    <a:pt x="14351" y="889"/>
                    <a:pt x="16256" y="2794"/>
                  </a:cubicBezTo>
                  <a:cubicBezTo>
                    <a:pt x="18162" y="4699"/>
                    <a:pt x="19050" y="6858"/>
                    <a:pt x="19050" y="9525"/>
                  </a:cubicBezTo>
                  <a:lnTo>
                    <a:pt x="19050" y="590550"/>
                  </a:lnTo>
                  <a:cubicBezTo>
                    <a:pt x="19050" y="593217"/>
                    <a:pt x="18161" y="595376"/>
                    <a:pt x="16256" y="597281"/>
                  </a:cubicBezTo>
                  <a:cubicBezTo>
                    <a:pt x="14352" y="599186"/>
                    <a:pt x="12192" y="600075"/>
                    <a:pt x="9525" y="600075"/>
                  </a:cubicBezTo>
                  <a:cubicBezTo>
                    <a:pt x="6858" y="600075"/>
                    <a:pt x="4699" y="599186"/>
                    <a:pt x="2794" y="597281"/>
                  </a:cubicBezTo>
                  <a:cubicBezTo>
                    <a:pt x="888" y="595376"/>
                    <a:pt x="0" y="593217"/>
                    <a:pt x="0" y="590550"/>
                  </a:cubicBezTo>
                </a:path>
              </a:pathLst>
            </a:custGeom>
            <a:solidFill>
              <a:srgbClr val="984A1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7588250" y="472948"/>
              <a:ext cx="381000" cy="390779"/>
            </a:xfrm>
            <a:custGeom>
              <a:avLst/>
              <a:gdLst/>
              <a:ahLst/>
              <a:cxnLst/>
              <a:rect l="l" t="t" r="r" b="b"/>
              <a:pathLst>
                <a:path w="381000" h="390779">
                  <a:moveTo>
                    <a:pt x="0" y="369189"/>
                  </a:moveTo>
                  <a:lnTo>
                    <a:pt x="0" y="21590"/>
                  </a:lnTo>
                  <a:cubicBezTo>
                    <a:pt x="0" y="18796"/>
                    <a:pt x="508" y="16002"/>
                    <a:pt x="1651" y="13335"/>
                  </a:cubicBezTo>
                  <a:cubicBezTo>
                    <a:pt x="2794" y="10668"/>
                    <a:pt x="4318" y="8382"/>
                    <a:pt x="6223" y="6350"/>
                  </a:cubicBezTo>
                  <a:cubicBezTo>
                    <a:pt x="8127" y="4318"/>
                    <a:pt x="10541" y="2794"/>
                    <a:pt x="13208" y="1651"/>
                  </a:cubicBezTo>
                  <a:cubicBezTo>
                    <a:pt x="15874" y="508"/>
                    <a:pt x="18542" y="0"/>
                    <a:pt x="21463" y="0"/>
                  </a:cubicBezTo>
                  <a:lnTo>
                    <a:pt x="359537" y="0"/>
                  </a:lnTo>
                  <a:cubicBezTo>
                    <a:pt x="362331" y="0"/>
                    <a:pt x="365125" y="508"/>
                    <a:pt x="367792" y="1651"/>
                  </a:cubicBezTo>
                  <a:cubicBezTo>
                    <a:pt x="370460" y="2794"/>
                    <a:pt x="372745" y="4318"/>
                    <a:pt x="374777" y="6350"/>
                  </a:cubicBezTo>
                  <a:cubicBezTo>
                    <a:pt x="376809" y="8382"/>
                    <a:pt x="378333" y="10668"/>
                    <a:pt x="379349" y="13335"/>
                  </a:cubicBezTo>
                  <a:cubicBezTo>
                    <a:pt x="380364" y="16002"/>
                    <a:pt x="381000" y="18669"/>
                    <a:pt x="381000" y="21590"/>
                  </a:cubicBezTo>
                  <a:lnTo>
                    <a:pt x="381000" y="369189"/>
                  </a:lnTo>
                  <a:cubicBezTo>
                    <a:pt x="381000" y="371983"/>
                    <a:pt x="380492" y="374777"/>
                    <a:pt x="379349" y="377444"/>
                  </a:cubicBezTo>
                  <a:cubicBezTo>
                    <a:pt x="378206" y="380111"/>
                    <a:pt x="376682" y="382397"/>
                    <a:pt x="374777" y="384429"/>
                  </a:cubicBezTo>
                  <a:cubicBezTo>
                    <a:pt x="372873" y="386461"/>
                    <a:pt x="370459" y="387985"/>
                    <a:pt x="367792" y="389128"/>
                  </a:cubicBezTo>
                  <a:cubicBezTo>
                    <a:pt x="365126" y="390271"/>
                    <a:pt x="362458" y="390779"/>
                    <a:pt x="359537" y="390779"/>
                  </a:cubicBezTo>
                  <a:lnTo>
                    <a:pt x="21463" y="390779"/>
                  </a:lnTo>
                  <a:cubicBezTo>
                    <a:pt x="18669" y="390779"/>
                    <a:pt x="15875" y="390271"/>
                    <a:pt x="13208" y="389128"/>
                  </a:cubicBezTo>
                  <a:cubicBezTo>
                    <a:pt x="10540" y="387985"/>
                    <a:pt x="8255" y="386461"/>
                    <a:pt x="6223" y="384429"/>
                  </a:cubicBezTo>
                  <a:cubicBezTo>
                    <a:pt x="4191" y="382397"/>
                    <a:pt x="2667" y="380111"/>
                    <a:pt x="1651" y="377444"/>
                  </a:cubicBezTo>
                  <a:cubicBezTo>
                    <a:pt x="636" y="374777"/>
                    <a:pt x="0" y="372110"/>
                    <a:pt x="0" y="369189"/>
                  </a:cubicBezTo>
                </a:path>
              </a:pathLst>
            </a:custGeom>
            <a:solidFill>
              <a:srgbClr val="48281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98166" y="2622956"/>
            <a:ext cx="5620169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>
                <a:solidFill>
                  <a:srgbClr val="D9970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HOW DOES E-MENU WORK?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56039" y="5194002"/>
            <a:ext cx="119358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DCD6CB"/>
                </a:solidFill>
                <a:latin typeface="HK Grotesk"/>
                <a:ea typeface="HK Grotesk"/>
                <a:cs typeface="HK Grotesk"/>
                <a:sym typeface="HK Grotesk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28523" y="5189239"/>
            <a:ext cx="176279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DCD6CB"/>
                </a:solidFill>
                <a:latin typeface="HK Grotesk"/>
                <a:ea typeface="HK Grotesk"/>
                <a:cs typeface="HK Grotesk"/>
                <a:sym typeface="HK Grotesk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29305" y="5194002"/>
            <a:ext cx="175231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DCD6CB"/>
                </a:solidFill>
                <a:latin typeface="HK Grotesk"/>
                <a:ea typeface="HK Grotesk"/>
                <a:cs typeface="HK Grotesk"/>
                <a:sym typeface="HK Grotesk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8166" y="3670706"/>
            <a:ext cx="4764529" cy="80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2"/>
              </a:lnSpc>
            </a:pPr>
            <a:r>
              <a:rPr lang="en-US" sz="1687">
                <a:solidFill>
                  <a:srgbClr val="DCD6CB"/>
                </a:solidFill>
                <a:latin typeface="HK Grotesk"/>
                <a:ea typeface="HK Grotesk"/>
                <a:cs typeface="HK Grotesk"/>
                <a:sym typeface="HK Grotesk"/>
              </a:rPr>
              <a:t>BROWSE MENU</a:t>
            </a:r>
          </a:p>
          <a:p>
            <a:pPr algn="ctr">
              <a:lnSpc>
                <a:spcPts val="217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Customers can view the restaurant's full menu, including item descriptions and photos, on the e-menu site.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87531" y="6128166"/>
            <a:ext cx="1279893" cy="26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55"/>
              </a:lnSpc>
            </a:pPr>
            <a:r>
              <a:rPr lang="en-US" sz="1539">
                <a:solidFill>
                  <a:srgbClr val="DCD6CB"/>
                </a:solidFill>
                <a:latin typeface="HK Grotesk"/>
                <a:ea typeface="HK Grotesk"/>
                <a:cs typeface="HK Grotesk"/>
                <a:sym typeface="HK Grotesk"/>
              </a:rPr>
              <a:t>PLACE ORDER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78999" y="3670706"/>
            <a:ext cx="825865" cy="28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CD6CB"/>
                </a:solidFill>
                <a:latin typeface="HK Grotesk"/>
                <a:ea typeface="HK Grotesk"/>
                <a:cs typeface="HK Grotesk"/>
                <a:sym typeface="HK Grotesk"/>
              </a:rPr>
              <a:t>ARRIVE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31394" y="6501355"/>
            <a:ext cx="4493400" cy="510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Customers select their desired items, customize their order, and submit the pre-order through the site.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26366" y="3949987"/>
            <a:ext cx="4331132" cy="76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1"/>
              </a:lnSpc>
            </a:pPr>
            <a:r>
              <a:rPr lang="en-US" sz="1298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When the customer arrives at the restaurant, they don’t have to wait and will be served pre-ordered food at the  restaurant.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67536" y="862971"/>
            <a:ext cx="1805169" cy="57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5"/>
              </a:lnSpc>
            </a:pPr>
            <a:r>
              <a:rPr lang="en-US" sz="3332">
                <a:solidFill>
                  <a:srgbClr val="D9970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BENEFITS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1321" y="2614011"/>
            <a:ext cx="3101950" cy="106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TIME SAVING</a:t>
            </a:r>
          </a:p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Customers can avoid long wait times and enjoy a seamless dining experience by pre-ordering their meals.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64025" y="2614011"/>
            <a:ext cx="2851642" cy="106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CUSTOMIZATION</a:t>
            </a:r>
          </a:p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E-menu allows customers to personalize their orders, ensuring their preferences are met.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86456" y="2611611"/>
            <a:ext cx="2989164" cy="1069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CONVENIENCE</a:t>
            </a:r>
          </a:p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With the ability to pre-order, customers can better manage their schedules and enjoy a stress-free meal.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321" y="2050694"/>
            <a:ext cx="3345260" cy="28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ADVANTAGES FOR CUSTOMERS: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1321" y="4658200"/>
            <a:ext cx="3426363" cy="28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ADVANTAGES FOR RESTAURANTS: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64025" y="5192942"/>
            <a:ext cx="3101950" cy="84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5"/>
              </a:lnSpc>
            </a:pPr>
            <a:r>
              <a:rPr lang="en-US" sz="1689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REDUCED ERRORS:</a:t>
            </a:r>
          </a:p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Minimizes order inaccuracies through direct customer input.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86456" y="5192942"/>
            <a:ext cx="3101950" cy="84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5"/>
              </a:lnSpc>
            </a:pPr>
            <a:r>
              <a:rPr lang="en-US" sz="1689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HIGHER REVENUE:</a:t>
            </a:r>
          </a:p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Encourages more orders by minimizing delays 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1321" y="5192942"/>
            <a:ext cx="3101950" cy="8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5"/>
              </a:lnSpc>
            </a:pPr>
            <a:r>
              <a:rPr lang="en-US" sz="1689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IMPROVED EFFICIENCY </a:t>
            </a:r>
          </a:p>
          <a:p>
            <a:pPr algn="l">
              <a:lnSpc>
                <a:spcPts val="2200"/>
              </a:lnSpc>
            </a:pPr>
            <a:r>
              <a:rPr lang="en-US" sz="139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STREAMLINES OPERATIONS BY REDUCING WAIT TIMES AND OPTIMIZING KITCHEN WORKFLOWS.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4286250" cy="6789163"/>
          </a:xfrm>
          <a:custGeom>
            <a:avLst/>
            <a:gdLst/>
            <a:ahLst/>
            <a:cxnLst/>
            <a:rect l="l" t="t" r="r" b="b"/>
            <a:pathLst>
              <a:path w="4286250" h="6789163">
                <a:moveTo>
                  <a:pt x="0" y="0"/>
                </a:moveTo>
                <a:lnTo>
                  <a:pt x="4286250" y="0"/>
                </a:lnTo>
                <a:lnTo>
                  <a:pt x="4286250" y="6789163"/>
                </a:lnTo>
                <a:lnTo>
                  <a:pt x="0" y="6789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61" t="-4" r="-6665" b="-731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913109" y="3977545"/>
            <a:ext cx="428625" cy="381029"/>
            <a:chOff x="0" y="0"/>
            <a:chExt cx="428625" cy="381025"/>
          </a:xfrm>
        </p:grpSpPr>
        <p:sp>
          <p:nvSpPr>
            <p:cNvPr id="4" name="Freeform 4"/>
            <p:cNvSpPr/>
            <p:nvPr/>
          </p:nvSpPr>
          <p:spPr>
            <a:xfrm>
              <a:off x="0" y="-1778"/>
              <a:ext cx="428625" cy="382778"/>
            </a:xfrm>
            <a:custGeom>
              <a:avLst/>
              <a:gdLst/>
              <a:ahLst/>
              <a:cxnLst/>
              <a:rect l="l" t="t" r="r" b="b"/>
              <a:pathLst>
                <a:path w="428625" h="382778">
                  <a:moveTo>
                    <a:pt x="239776" y="19685"/>
                  </a:moveTo>
                  <a:cubicBezTo>
                    <a:pt x="236347" y="14097"/>
                    <a:pt x="238379" y="6858"/>
                    <a:pt x="244094" y="3429"/>
                  </a:cubicBezTo>
                  <a:cubicBezTo>
                    <a:pt x="249809" y="0"/>
                    <a:pt x="257048" y="2032"/>
                    <a:pt x="260350" y="7747"/>
                  </a:cubicBezTo>
                  <a:lnTo>
                    <a:pt x="340233" y="144653"/>
                  </a:lnTo>
                  <a:lnTo>
                    <a:pt x="380238" y="144653"/>
                  </a:lnTo>
                  <a:lnTo>
                    <a:pt x="404749" y="144653"/>
                  </a:lnTo>
                  <a:lnTo>
                    <a:pt x="416687" y="144653"/>
                  </a:lnTo>
                  <a:cubicBezTo>
                    <a:pt x="423164" y="144653"/>
                    <a:pt x="428625" y="149987"/>
                    <a:pt x="428625" y="156591"/>
                  </a:cubicBezTo>
                  <a:cubicBezTo>
                    <a:pt x="428625" y="163195"/>
                    <a:pt x="423291" y="168529"/>
                    <a:pt x="416687" y="168529"/>
                  </a:cubicBezTo>
                  <a:lnTo>
                    <a:pt x="398907" y="168529"/>
                  </a:lnTo>
                  <a:lnTo>
                    <a:pt x="354330" y="346710"/>
                  </a:lnTo>
                  <a:cubicBezTo>
                    <a:pt x="348996" y="367919"/>
                    <a:pt x="329946" y="382778"/>
                    <a:pt x="308102" y="382778"/>
                  </a:cubicBezTo>
                  <a:lnTo>
                    <a:pt x="120523" y="382778"/>
                  </a:lnTo>
                  <a:cubicBezTo>
                    <a:pt x="98679" y="382778"/>
                    <a:pt x="79629" y="367919"/>
                    <a:pt x="74295" y="346710"/>
                  </a:cubicBezTo>
                  <a:lnTo>
                    <a:pt x="29718" y="168529"/>
                  </a:lnTo>
                  <a:lnTo>
                    <a:pt x="11938" y="168529"/>
                  </a:lnTo>
                  <a:cubicBezTo>
                    <a:pt x="5334" y="168529"/>
                    <a:pt x="0" y="163195"/>
                    <a:pt x="0" y="156591"/>
                  </a:cubicBezTo>
                  <a:cubicBezTo>
                    <a:pt x="0" y="149987"/>
                    <a:pt x="5334" y="144653"/>
                    <a:pt x="11938" y="144653"/>
                  </a:cubicBezTo>
                  <a:lnTo>
                    <a:pt x="23876" y="144653"/>
                  </a:lnTo>
                  <a:lnTo>
                    <a:pt x="48387" y="144653"/>
                  </a:lnTo>
                  <a:lnTo>
                    <a:pt x="88392" y="144653"/>
                  </a:lnTo>
                  <a:lnTo>
                    <a:pt x="168275" y="7747"/>
                  </a:lnTo>
                  <a:cubicBezTo>
                    <a:pt x="171577" y="2032"/>
                    <a:pt x="178816" y="127"/>
                    <a:pt x="184531" y="3429"/>
                  </a:cubicBezTo>
                  <a:cubicBezTo>
                    <a:pt x="190246" y="6731"/>
                    <a:pt x="192151" y="13970"/>
                    <a:pt x="188849" y="19685"/>
                  </a:cubicBezTo>
                  <a:lnTo>
                    <a:pt x="116078" y="144653"/>
                  </a:lnTo>
                  <a:lnTo>
                    <a:pt x="312547" y="144653"/>
                  </a:lnTo>
                  <a:lnTo>
                    <a:pt x="239649" y="19685"/>
                  </a:lnTo>
                  <a:lnTo>
                    <a:pt x="239776" y="19685"/>
                  </a:lnTo>
                  <a:close/>
                  <a:moveTo>
                    <a:pt x="374269" y="168529"/>
                  </a:moveTo>
                  <a:lnTo>
                    <a:pt x="54356" y="168529"/>
                  </a:lnTo>
                  <a:lnTo>
                    <a:pt x="97409" y="340995"/>
                  </a:lnTo>
                  <a:cubicBezTo>
                    <a:pt x="100076" y="351536"/>
                    <a:pt x="109601" y="359029"/>
                    <a:pt x="120523" y="359029"/>
                  </a:cubicBezTo>
                  <a:lnTo>
                    <a:pt x="308102" y="359029"/>
                  </a:lnTo>
                  <a:cubicBezTo>
                    <a:pt x="319024" y="359029"/>
                    <a:pt x="328549" y="351536"/>
                    <a:pt x="331216" y="340995"/>
                  </a:cubicBezTo>
                  <a:lnTo>
                    <a:pt x="374396" y="168529"/>
                  </a:lnTo>
                  <a:close/>
                  <a:moveTo>
                    <a:pt x="142875" y="263779"/>
                  </a:moveTo>
                  <a:cubicBezTo>
                    <a:pt x="142875" y="257175"/>
                    <a:pt x="148209" y="251841"/>
                    <a:pt x="154813" y="251841"/>
                  </a:cubicBezTo>
                  <a:lnTo>
                    <a:pt x="202438" y="251841"/>
                  </a:lnTo>
                  <a:lnTo>
                    <a:pt x="202438" y="204216"/>
                  </a:lnTo>
                  <a:cubicBezTo>
                    <a:pt x="202438" y="197612"/>
                    <a:pt x="207772" y="192278"/>
                    <a:pt x="214376" y="192278"/>
                  </a:cubicBezTo>
                  <a:cubicBezTo>
                    <a:pt x="220980" y="192278"/>
                    <a:pt x="226314" y="197612"/>
                    <a:pt x="226314" y="204216"/>
                  </a:cubicBezTo>
                  <a:lnTo>
                    <a:pt x="226314" y="251841"/>
                  </a:lnTo>
                  <a:lnTo>
                    <a:pt x="273939" y="251841"/>
                  </a:lnTo>
                  <a:cubicBezTo>
                    <a:pt x="280543" y="251841"/>
                    <a:pt x="285877" y="257175"/>
                    <a:pt x="285877" y="263779"/>
                  </a:cubicBezTo>
                  <a:cubicBezTo>
                    <a:pt x="285877" y="270383"/>
                    <a:pt x="280543" y="275717"/>
                    <a:pt x="273939" y="275717"/>
                  </a:cubicBezTo>
                  <a:lnTo>
                    <a:pt x="226187" y="275717"/>
                  </a:lnTo>
                  <a:lnTo>
                    <a:pt x="226187" y="323342"/>
                  </a:lnTo>
                  <a:cubicBezTo>
                    <a:pt x="226187" y="329819"/>
                    <a:pt x="220853" y="335280"/>
                    <a:pt x="214249" y="335280"/>
                  </a:cubicBezTo>
                  <a:cubicBezTo>
                    <a:pt x="207645" y="335280"/>
                    <a:pt x="202311" y="329946"/>
                    <a:pt x="202311" y="323342"/>
                  </a:cubicBezTo>
                  <a:lnTo>
                    <a:pt x="202311" y="275717"/>
                  </a:lnTo>
                  <a:lnTo>
                    <a:pt x="154813" y="275717"/>
                  </a:lnTo>
                  <a:cubicBezTo>
                    <a:pt x="148209" y="275717"/>
                    <a:pt x="142875" y="270383"/>
                    <a:pt x="142875" y="263779"/>
                  </a:cubicBezTo>
                </a:path>
              </a:pathLst>
            </a:custGeom>
            <a:solidFill>
              <a:srgbClr val="D9970B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913109" y="1758553"/>
            <a:ext cx="375056" cy="294675"/>
            <a:chOff x="0" y="0"/>
            <a:chExt cx="375056" cy="2946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5158" cy="294767"/>
            </a:xfrm>
            <a:custGeom>
              <a:avLst/>
              <a:gdLst/>
              <a:ahLst/>
              <a:cxnLst/>
              <a:rect l="l" t="t" r="r" b="b"/>
              <a:pathLst>
                <a:path w="375158" h="294767">
                  <a:moveTo>
                    <a:pt x="0" y="13335"/>
                  </a:moveTo>
                  <a:cubicBezTo>
                    <a:pt x="0" y="5969"/>
                    <a:pt x="6096" y="0"/>
                    <a:pt x="13335" y="0"/>
                  </a:cubicBezTo>
                  <a:lnTo>
                    <a:pt x="361696" y="0"/>
                  </a:lnTo>
                  <a:cubicBezTo>
                    <a:pt x="369062" y="0"/>
                    <a:pt x="375158" y="5969"/>
                    <a:pt x="375158" y="13335"/>
                  </a:cubicBezTo>
                  <a:cubicBezTo>
                    <a:pt x="375158" y="20701"/>
                    <a:pt x="369062" y="26670"/>
                    <a:pt x="361696" y="26670"/>
                  </a:cubicBezTo>
                  <a:lnTo>
                    <a:pt x="13335" y="26670"/>
                  </a:lnTo>
                  <a:cubicBezTo>
                    <a:pt x="6096" y="26797"/>
                    <a:pt x="0" y="20828"/>
                    <a:pt x="0" y="13335"/>
                  </a:cubicBezTo>
                  <a:close/>
                  <a:moveTo>
                    <a:pt x="0" y="147320"/>
                  </a:moveTo>
                  <a:cubicBezTo>
                    <a:pt x="0" y="139954"/>
                    <a:pt x="6096" y="133985"/>
                    <a:pt x="13335" y="133985"/>
                  </a:cubicBezTo>
                  <a:lnTo>
                    <a:pt x="254508" y="133985"/>
                  </a:lnTo>
                  <a:cubicBezTo>
                    <a:pt x="261874" y="133985"/>
                    <a:pt x="267843" y="139954"/>
                    <a:pt x="267843" y="147320"/>
                  </a:cubicBezTo>
                  <a:cubicBezTo>
                    <a:pt x="267843" y="154686"/>
                    <a:pt x="261874" y="160782"/>
                    <a:pt x="254508" y="160782"/>
                  </a:cubicBezTo>
                  <a:lnTo>
                    <a:pt x="13335" y="160782"/>
                  </a:lnTo>
                  <a:cubicBezTo>
                    <a:pt x="6096" y="160782"/>
                    <a:pt x="0" y="154686"/>
                    <a:pt x="0" y="147320"/>
                  </a:cubicBezTo>
                  <a:close/>
                  <a:moveTo>
                    <a:pt x="160782" y="281305"/>
                  </a:moveTo>
                  <a:cubicBezTo>
                    <a:pt x="160782" y="288671"/>
                    <a:pt x="154686" y="294767"/>
                    <a:pt x="147447" y="294767"/>
                  </a:cubicBezTo>
                  <a:lnTo>
                    <a:pt x="13335" y="294767"/>
                  </a:lnTo>
                  <a:cubicBezTo>
                    <a:pt x="6096" y="294640"/>
                    <a:pt x="0" y="288671"/>
                    <a:pt x="0" y="281305"/>
                  </a:cubicBezTo>
                  <a:cubicBezTo>
                    <a:pt x="0" y="273939"/>
                    <a:pt x="6096" y="267970"/>
                    <a:pt x="13335" y="267970"/>
                  </a:cubicBezTo>
                  <a:lnTo>
                    <a:pt x="147320" y="267970"/>
                  </a:lnTo>
                  <a:cubicBezTo>
                    <a:pt x="154686" y="267970"/>
                    <a:pt x="160655" y="273939"/>
                    <a:pt x="160655" y="281305"/>
                  </a:cubicBezTo>
                </a:path>
              </a:pathLst>
            </a:custGeom>
            <a:solidFill>
              <a:srgbClr val="D9970B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071837" y="1731759"/>
            <a:ext cx="267891" cy="375056"/>
            <a:chOff x="0" y="0"/>
            <a:chExt cx="267894" cy="3750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7970" cy="375031"/>
            </a:xfrm>
            <a:custGeom>
              <a:avLst/>
              <a:gdLst/>
              <a:ahLst/>
              <a:cxnLst/>
              <a:rect l="l" t="t" r="r" b="b"/>
              <a:pathLst>
                <a:path w="267970" h="375031">
                  <a:moveTo>
                    <a:pt x="28575" y="123698"/>
                  </a:moveTo>
                  <a:lnTo>
                    <a:pt x="129159" y="28702"/>
                  </a:lnTo>
                  <a:cubicBezTo>
                    <a:pt x="130302" y="27559"/>
                    <a:pt x="132080" y="26924"/>
                    <a:pt x="133858" y="26924"/>
                  </a:cubicBezTo>
                  <a:cubicBezTo>
                    <a:pt x="135636" y="26924"/>
                    <a:pt x="137414" y="27559"/>
                    <a:pt x="138557" y="28702"/>
                  </a:cubicBezTo>
                  <a:lnTo>
                    <a:pt x="239141" y="123698"/>
                  </a:lnTo>
                  <a:cubicBezTo>
                    <a:pt x="240284" y="124841"/>
                    <a:pt x="240919" y="126365"/>
                    <a:pt x="240919" y="128016"/>
                  </a:cubicBezTo>
                  <a:cubicBezTo>
                    <a:pt x="240919" y="131318"/>
                    <a:pt x="238252" y="133985"/>
                    <a:pt x="234950" y="133985"/>
                  </a:cubicBezTo>
                  <a:lnTo>
                    <a:pt x="32766" y="133985"/>
                  </a:lnTo>
                  <a:cubicBezTo>
                    <a:pt x="29464" y="133985"/>
                    <a:pt x="26797" y="131318"/>
                    <a:pt x="26797" y="128016"/>
                  </a:cubicBezTo>
                  <a:cubicBezTo>
                    <a:pt x="26797" y="126365"/>
                    <a:pt x="27432" y="124841"/>
                    <a:pt x="28575" y="123698"/>
                  </a:cubicBezTo>
                  <a:close/>
                  <a:moveTo>
                    <a:pt x="10160" y="104140"/>
                  </a:moveTo>
                  <a:cubicBezTo>
                    <a:pt x="3683" y="110363"/>
                    <a:pt x="0" y="118999"/>
                    <a:pt x="0" y="128016"/>
                  </a:cubicBezTo>
                  <a:cubicBezTo>
                    <a:pt x="0" y="146050"/>
                    <a:pt x="14605" y="160782"/>
                    <a:pt x="32766" y="160782"/>
                  </a:cubicBezTo>
                  <a:lnTo>
                    <a:pt x="235204" y="160782"/>
                  </a:lnTo>
                  <a:cubicBezTo>
                    <a:pt x="253238" y="160782"/>
                    <a:pt x="267970" y="146177"/>
                    <a:pt x="267970" y="128016"/>
                  </a:cubicBezTo>
                  <a:cubicBezTo>
                    <a:pt x="267970" y="118999"/>
                    <a:pt x="264287" y="110363"/>
                    <a:pt x="257683" y="104267"/>
                  </a:cubicBezTo>
                  <a:lnTo>
                    <a:pt x="157099" y="9144"/>
                  </a:lnTo>
                  <a:cubicBezTo>
                    <a:pt x="150749" y="3302"/>
                    <a:pt x="142494" y="0"/>
                    <a:pt x="133985" y="0"/>
                  </a:cubicBezTo>
                  <a:cubicBezTo>
                    <a:pt x="125476" y="0"/>
                    <a:pt x="117094" y="3302"/>
                    <a:pt x="110871" y="9144"/>
                  </a:cubicBezTo>
                  <a:lnTo>
                    <a:pt x="10287" y="104140"/>
                  </a:lnTo>
                  <a:lnTo>
                    <a:pt x="10160" y="104140"/>
                  </a:lnTo>
                  <a:close/>
                  <a:moveTo>
                    <a:pt x="28575" y="251460"/>
                  </a:moveTo>
                  <a:cubicBezTo>
                    <a:pt x="27432" y="250444"/>
                    <a:pt x="26797" y="248793"/>
                    <a:pt x="26797" y="247142"/>
                  </a:cubicBezTo>
                  <a:cubicBezTo>
                    <a:pt x="26797" y="243840"/>
                    <a:pt x="29464" y="241173"/>
                    <a:pt x="32766" y="241173"/>
                  </a:cubicBezTo>
                  <a:lnTo>
                    <a:pt x="235204" y="241173"/>
                  </a:lnTo>
                  <a:cubicBezTo>
                    <a:pt x="238506" y="241173"/>
                    <a:pt x="241173" y="243840"/>
                    <a:pt x="241173" y="247142"/>
                  </a:cubicBezTo>
                  <a:cubicBezTo>
                    <a:pt x="241173" y="248793"/>
                    <a:pt x="240538" y="250317"/>
                    <a:pt x="239395" y="251460"/>
                  </a:cubicBezTo>
                  <a:lnTo>
                    <a:pt x="138811" y="346456"/>
                  </a:lnTo>
                  <a:cubicBezTo>
                    <a:pt x="137668" y="347599"/>
                    <a:pt x="135890" y="348361"/>
                    <a:pt x="134112" y="348361"/>
                  </a:cubicBezTo>
                  <a:cubicBezTo>
                    <a:pt x="132334" y="348361"/>
                    <a:pt x="130556" y="347726"/>
                    <a:pt x="129413" y="346456"/>
                  </a:cubicBezTo>
                  <a:lnTo>
                    <a:pt x="28575" y="251460"/>
                  </a:lnTo>
                  <a:close/>
                  <a:moveTo>
                    <a:pt x="10160" y="270891"/>
                  </a:moveTo>
                  <a:lnTo>
                    <a:pt x="110744" y="365887"/>
                  </a:lnTo>
                  <a:cubicBezTo>
                    <a:pt x="116967" y="371729"/>
                    <a:pt x="125349" y="375031"/>
                    <a:pt x="133858" y="375031"/>
                  </a:cubicBezTo>
                  <a:cubicBezTo>
                    <a:pt x="142367" y="375031"/>
                    <a:pt x="150749" y="371729"/>
                    <a:pt x="156972" y="365887"/>
                  </a:cubicBezTo>
                  <a:lnTo>
                    <a:pt x="257556" y="270891"/>
                  </a:lnTo>
                  <a:cubicBezTo>
                    <a:pt x="264033" y="264668"/>
                    <a:pt x="267843" y="256032"/>
                    <a:pt x="267843" y="247015"/>
                  </a:cubicBezTo>
                  <a:cubicBezTo>
                    <a:pt x="267843" y="228981"/>
                    <a:pt x="253238" y="214249"/>
                    <a:pt x="235077" y="214249"/>
                  </a:cubicBezTo>
                  <a:lnTo>
                    <a:pt x="32766" y="214249"/>
                  </a:lnTo>
                  <a:cubicBezTo>
                    <a:pt x="14605" y="214376"/>
                    <a:pt x="0" y="228981"/>
                    <a:pt x="0" y="247015"/>
                  </a:cubicBezTo>
                  <a:cubicBezTo>
                    <a:pt x="0" y="256032"/>
                    <a:pt x="3683" y="264668"/>
                    <a:pt x="10287" y="270891"/>
                  </a:cubicBezTo>
                  <a:lnTo>
                    <a:pt x="10160" y="270891"/>
                  </a:lnTo>
                </a:path>
              </a:pathLst>
            </a:custGeom>
            <a:solidFill>
              <a:srgbClr val="D9970B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8051661" y="3968813"/>
            <a:ext cx="430459" cy="389761"/>
          </a:xfrm>
          <a:custGeom>
            <a:avLst/>
            <a:gdLst/>
            <a:ahLst/>
            <a:cxnLst/>
            <a:rect l="l" t="t" r="r" b="b"/>
            <a:pathLst>
              <a:path w="430459" h="389761">
                <a:moveTo>
                  <a:pt x="0" y="0"/>
                </a:moveTo>
                <a:lnTo>
                  <a:pt x="430459" y="0"/>
                </a:lnTo>
                <a:lnTo>
                  <a:pt x="430459" y="389760"/>
                </a:lnTo>
                <a:lnTo>
                  <a:pt x="0" y="389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886325" y="864441"/>
            <a:ext cx="526692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>
                <a:solidFill>
                  <a:srgbClr val="D9970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FEATURES OF E-MENU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86325" y="2289591"/>
            <a:ext cx="2887151" cy="80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DIGITAL MENUS</a:t>
            </a:r>
          </a:p>
          <a:p>
            <a:pPr algn="l">
              <a:lnSpc>
                <a:spcPts val="2150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Browse and explore full digital menus with item descriptions and photos.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86325" y="4666147"/>
            <a:ext cx="2610764" cy="80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SECURE PAYMENTS</a:t>
            </a:r>
          </a:p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Securely store payment information for faster checkout.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86712" y="2289591"/>
            <a:ext cx="2890942" cy="80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HK Grotesk"/>
                <a:ea typeface="HK Grotesk"/>
                <a:cs typeface="HK Grotesk"/>
                <a:sym typeface="HK Grotesk"/>
              </a:rPr>
              <a:t>PRE-ORDERING</a:t>
            </a:r>
          </a:p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Place orders and choose a desired pickup time to skip the wait.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26801" y="4666147"/>
            <a:ext cx="2610764" cy="999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FDEDD"/>
                </a:solidFill>
                <a:latin typeface="HK Grotesk"/>
                <a:ea typeface="HK Grotesk"/>
                <a:cs typeface="HK Grotesk"/>
                <a:sym typeface="HK Grotesk"/>
              </a:rPr>
              <a:t>AI BOT</a:t>
            </a:r>
          </a:p>
          <a:p>
            <a:pPr algn="l">
              <a:lnSpc>
                <a:spcPts val="1942"/>
              </a:lnSpc>
            </a:pPr>
            <a:r>
              <a:rPr lang="en-US" sz="1387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A chat bot through customers can search about  what they are about to eat.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43750" y="0"/>
            <a:ext cx="4286250" cy="6553200"/>
          </a:xfrm>
          <a:custGeom>
            <a:avLst/>
            <a:gdLst/>
            <a:ahLst/>
            <a:cxnLst/>
            <a:rect l="l" t="t" r="r" b="b"/>
            <a:pathLst>
              <a:path w="4286250" h="6553200">
                <a:moveTo>
                  <a:pt x="0" y="0"/>
                </a:moveTo>
                <a:lnTo>
                  <a:pt x="4286250" y="0"/>
                </a:lnTo>
                <a:lnTo>
                  <a:pt x="4286250" y="6553200"/>
                </a:lnTo>
                <a:lnTo>
                  <a:pt x="0" y="6553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" r="-3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38248" y="2382717"/>
            <a:ext cx="984247" cy="4406703"/>
            <a:chOff x="0" y="0"/>
            <a:chExt cx="984250" cy="4406697"/>
          </a:xfrm>
        </p:grpSpPr>
        <p:sp>
          <p:nvSpPr>
            <p:cNvPr id="4" name="Freeform 4"/>
            <p:cNvSpPr/>
            <p:nvPr/>
          </p:nvSpPr>
          <p:spPr>
            <a:xfrm>
              <a:off x="63500" y="63500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0" y="1200150"/>
                  </a:moveTo>
                  <a:lnTo>
                    <a:pt x="428625" y="1371600"/>
                  </a:lnTo>
                  <a:lnTo>
                    <a:pt x="857250" y="12001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200150"/>
                  </a:lnTo>
                </a:path>
              </a:pathLst>
            </a:custGeom>
            <a:solidFill>
              <a:srgbClr val="613E2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1435100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0" y="1200150"/>
                  </a:moveTo>
                  <a:lnTo>
                    <a:pt x="428625" y="1371600"/>
                  </a:lnTo>
                  <a:lnTo>
                    <a:pt x="857250" y="12001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200150"/>
                  </a:lnTo>
                </a:path>
              </a:pathLst>
            </a:custGeom>
            <a:solidFill>
              <a:srgbClr val="613E2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2806700"/>
              <a:ext cx="857250" cy="1536446"/>
            </a:xfrm>
            <a:custGeom>
              <a:avLst/>
              <a:gdLst/>
              <a:ahLst/>
              <a:cxnLst/>
              <a:rect l="l" t="t" r="r" b="b"/>
              <a:pathLst>
                <a:path w="857250" h="1536446">
                  <a:moveTo>
                    <a:pt x="0" y="1364996"/>
                  </a:moveTo>
                  <a:lnTo>
                    <a:pt x="428625" y="1536446"/>
                  </a:lnTo>
                  <a:lnTo>
                    <a:pt x="857250" y="1364996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364996"/>
                  </a:lnTo>
                </a:path>
              </a:pathLst>
            </a:custGeom>
            <a:solidFill>
              <a:srgbClr val="613E2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00075" y="483441"/>
            <a:ext cx="5788159" cy="1265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7"/>
              </a:lnSpc>
            </a:pPr>
            <a:r>
              <a:rPr lang="en-US" sz="3180">
                <a:solidFill>
                  <a:srgbClr val="D9970B"/>
                </a:solidFill>
                <a:latin typeface="Tomorrow"/>
                <a:ea typeface="Tomorrow"/>
                <a:cs typeface="Tomorrow"/>
                <a:sym typeface="Tomorrow"/>
              </a:rPr>
              <a:t>INTEGRATING E-MENU WITH RESTAURANTS</a:t>
            </a:r>
          </a:p>
          <a:p>
            <a:pPr algn="l">
              <a:lnSpc>
                <a:spcPts val="2296"/>
              </a:lnSpc>
            </a:pPr>
            <a:endParaRPr lang="en-US" sz="3180">
              <a:solidFill>
                <a:srgbClr val="D9970B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2232" y="4381281"/>
            <a:ext cx="176279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C0BAB0"/>
                </a:solidFill>
                <a:latin typeface="Tomorrow"/>
                <a:ea typeface="Tomorrow"/>
                <a:cs typeface="Tomorrow"/>
                <a:sym typeface="Tomorrow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2232" y="5531720"/>
            <a:ext cx="175231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C0BAB0"/>
                </a:solidFill>
                <a:latin typeface="Tomorrow"/>
                <a:ea typeface="Tomorrow"/>
                <a:cs typeface="Tomorrow"/>
                <a:sym typeface="Tomorrow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0617" y="3084195"/>
            <a:ext cx="119358" cy="34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025">
                <a:solidFill>
                  <a:srgbClr val="C0BAB0"/>
                </a:solidFill>
                <a:latin typeface="Tomorrow"/>
                <a:ea typeface="Tomorrow"/>
                <a:cs typeface="Tomorrow"/>
                <a:sym typeface="Tomorrow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14500" y="5364661"/>
            <a:ext cx="4754651" cy="147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Tomorrow"/>
                <a:ea typeface="Tomorrow"/>
                <a:cs typeface="Tomorrow"/>
                <a:sym typeface="Tomorrow"/>
              </a:rPr>
              <a:t>STAFF TRAINING</a:t>
            </a:r>
          </a:p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9970B"/>
                </a:solidFill>
                <a:latin typeface="Tomorrow"/>
                <a:ea typeface="Tomorrow"/>
                <a:cs typeface="Tomorrow"/>
                <a:sym typeface="Tomorrow"/>
              </a:rPr>
              <a:t>Provide your staff with comprehensive training to ensure they can effectively manage pre-orders and provide a superior customer experience.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2777" y="3812162"/>
            <a:ext cx="4882934" cy="1176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Tomorrow"/>
                <a:ea typeface="Tomorrow"/>
                <a:cs typeface="Tomorrow"/>
                <a:sym typeface="Tomorrow"/>
              </a:rPr>
              <a:t>MENU OPTIMIZATION </a:t>
            </a:r>
          </a:p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9970B"/>
                </a:solidFill>
                <a:latin typeface="Tomorrow"/>
                <a:ea typeface="Tomorrow"/>
                <a:cs typeface="Tomorrow"/>
                <a:sym typeface="Tomorrow"/>
              </a:rPr>
              <a:t>We'll help you create a visually appealing and user-friendly digital menu to showcase your offerings.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2777" y="2593270"/>
            <a:ext cx="4858098" cy="101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0"/>
              </a:lnSpc>
            </a:pPr>
            <a:r>
              <a:rPr lang="en-US" sz="1678">
                <a:solidFill>
                  <a:srgbClr val="C0BAB0"/>
                </a:solidFill>
                <a:latin typeface="Tomorrow"/>
                <a:ea typeface="Tomorrow"/>
                <a:cs typeface="Tomorrow"/>
                <a:sym typeface="Tomorrow"/>
              </a:rPr>
              <a:t>ONBOARDING</a:t>
            </a:r>
          </a:p>
          <a:p>
            <a:pPr algn="l">
              <a:lnSpc>
                <a:spcPts val="1930"/>
              </a:lnSpc>
            </a:pPr>
            <a:r>
              <a:rPr lang="en-US" sz="1378">
                <a:solidFill>
                  <a:srgbClr val="D9970B"/>
                </a:solidFill>
                <a:latin typeface="Tomorrow"/>
                <a:ea typeface="Tomorrow"/>
                <a:cs typeface="Tomorrow"/>
                <a:sym typeface="Tomorrow"/>
              </a:rPr>
              <a:t>Our team will guide you through the seamless integration of E-menu with your restaurant's existing systems.</a:t>
            </a:r>
          </a:p>
          <a:p>
            <a:pPr algn="l">
              <a:lnSpc>
                <a:spcPts val="2163"/>
              </a:lnSpc>
            </a:pPr>
            <a:endParaRPr lang="en-US" sz="1378">
              <a:solidFill>
                <a:srgbClr val="D9970B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3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57"/>
            <a:ext cx="11430000" cy="2142868"/>
          </a:xfrm>
          <a:custGeom>
            <a:avLst/>
            <a:gdLst/>
            <a:ahLst/>
            <a:cxnLst/>
            <a:rect l="l" t="t" r="r" b="b"/>
            <a:pathLst>
              <a:path w="11430000" h="2142868">
                <a:moveTo>
                  <a:pt x="0" y="0"/>
                </a:moveTo>
                <a:lnTo>
                  <a:pt x="11430000" y="0"/>
                </a:lnTo>
                <a:lnTo>
                  <a:pt x="11430000" y="2142868"/>
                </a:lnTo>
                <a:lnTo>
                  <a:pt x="0" y="214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4882363" y="3346447"/>
            <a:ext cx="1674809" cy="3289297"/>
            <a:chOff x="0" y="0"/>
            <a:chExt cx="1674812" cy="3289300"/>
          </a:xfrm>
        </p:grpSpPr>
        <p:sp>
          <p:nvSpPr>
            <p:cNvPr id="4" name="Freeform 4"/>
            <p:cNvSpPr/>
            <p:nvPr/>
          </p:nvSpPr>
          <p:spPr>
            <a:xfrm>
              <a:off x="823087" y="63500"/>
              <a:ext cx="19050" cy="3162300"/>
            </a:xfrm>
            <a:custGeom>
              <a:avLst/>
              <a:gdLst/>
              <a:ahLst/>
              <a:cxnLst/>
              <a:rect l="l" t="t" r="r" b="b"/>
              <a:pathLst>
                <a:path w="19050" h="3162300">
                  <a:moveTo>
                    <a:pt x="0" y="3152775"/>
                  </a:moveTo>
                  <a:lnTo>
                    <a:pt x="0" y="9525"/>
                  </a:ln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cubicBezTo>
                    <a:pt x="12192" y="0"/>
                    <a:pt x="14351" y="889"/>
                    <a:pt x="16256" y="2794"/>
                  </a:cubicBezTo>
                  <a:cubicBezTo>
                    <a:pt x="18161" y="4699"/>
                    <a:pt x="19050" y="6858"/>
                    <a:pt x="19050" y="9525"/>
                  </a:cubicBezTo>
                  <a:lnTo>
                    <a:pt x="19050" y="3152775"/>
                  </a:lnTo>
                  <a:cubicBezTo>
                    <a:pt x="19050" y="3155442"/>
                    <a:pt x="18161" y="3157601"/>
                    <a:pt x="16256" y="3159506"/>
                  </a:cubicBezTo>
                  <a:cubicBezTo>
                    <a:pt x="14351" y="3161411"/>
                    <a:pt x="12192" y="3162300"/>
                    <a:pt x="9525" y="3162300"/>
                  </a:cubicBezTo>
                  <a:cubicBezTo>
                    <a:pt x="6858" y="3162300"/>
                    <a:pt x="4699" y="3161411"/>
                    <a:pt x="2794" y="3159506"/>
                  </a:cubicBezTo>
                  <a:cubicBezTo>
                    <a:pt x="889" y="3157601"/>
                    <a:pt x="0" y="3155442"/>
                    <a:pt x="0" y="3152775"/>
                  </a:cubicBezTo>
                </a:path>
              </a:pathLst>
            </a:custGeom>
            <a:solidFill>
              <a:srgbClr val="613E2B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43497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90550" y="0"/>
                  </a:lnTo>
                  <a:cubicBezTo>
                    <a:pt x="593217" y="0"/>
                    <a:pt x="595376" y="889"/>
                    <a:pt x="597281" y="2794"/>
                  </a:cubicBezTo>
                  <a:cubicBezTo>
                    <a:pt x="599186" y="4699"/>
                    <a:pt x="600075" y="6858"/>
                    <a:pt x="600075" y="9525"/>
                  </a:cubicBezTo>
                  <a:cubicBezTo>
                    <a:pt x="600075" y="12192"/>
                    <a:pt x="599186" y="14351"/>
                    <a:pt x="597281" y="16256"/>
                  </a:cubicBezTo>
                  <a:cubicBezTo>
                    <a:pt x="595376" y="18161"/>
                    <a:pt x="593217" y="19050"/>
                    <a:pt x="590550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613E2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44398" y="253873"/>
              <a:ext cx="381254" cy="390652"/>
            </a:xfrm>
            <a:custGeom>
              <a:avLst/>
              <a:gdLst/>
              <a:ahLst/>
              <a:cxnLst/>
              <a:rect l="l" t="t" r="r" b="b"/>
              <a:pathLst>
                <a:path w="381254" h="390652">
                  <a:moveTo>
                    <a:pt x="127" y="369189"/>
                  </a:moveTo>
                  <a:lnTo>
                    <a:pt x="127" y="21590"/>
                  </a:lnTo>
                  <a:cubicBezTo>
                    <a:pt x="127" y="18796"/>
                    <a:pt x="635" y="16002"/>
                    <a:pt x="1778" y="13335"/>
                  </a:cubicBezTo>
                  <a:cubicBezTo>
                    <a:pt x="2921" y="10668"/>
                    <a:pt x="4445" y="8382"/>
                    <a:pt x="6477" y="6350"/>
                  </a:cubicBezTo>
                  <a:cubicBezTo>
                    <a:pt x="8509" y="4318"/>
                    <a:pt x="10795" y="2794"/>
                    <a:pt x="13462" y="1651"/>
                  </a:cubicBezTo>
                  <a:cubicBezTo>
                    <a:pt x="16129" y="508"/>
                    <a:pt x="18796" y="0"/>
                    <a:pt x="21717" y="0"/>
                  </a:cubicBezTo>
                  <a:lnTo>
                    <a:pt x="359664" y="0"/>
                  </a:lnTo>
                  <a:cubicBezTo>
                    <a:pt x="362458" y="0"/>
                    <a:pt x="365252" y="508"/>
                    <a:pt x="367919" y="1651"/>
                  </a:cubicBezTo>
                  <a:cubicBezTo>
                    <a:pt x="370586" y="2794"/>
                    <a:pt x="372872" y="4318"/>
                    <a:pt x="374904" y="6350"/>
                  </a:cubicBezTo>
                  <a:cubicBezTo>
                    <a:pt x="376936" y="8382"/>
                    <a:pt x="378460" y="10668"/>
                    <a:pt x="379603" y="13335"/>
                  </a:cubicBezTo>
                  <a:cubicBezTo>
                    <a:pt x="380746" y="16002"/>
                    <a:pt x="381254" y="18669"/>
                    <a:pt x="381254" y="21590"/>
                  </a:cubicBezTo>
                  <a:lnTo>
                    <a:pt x="381254" y="369189"/>
                  </a:lnTo>
                  <a:cubicBezTo>
                    <a:pt x="381254" y="371983"/>
                    <a:pt x="380746" y="374777"/>
                    <a:pt x="379603" y="377317"/>
                  </a:cubicBezTo>
                  <a:cubicBezTo>
                    <a:pt x="378460" y="379857"/>
                    <a:pt x="376936" y="382270"/>
                    <a:pt x="374904" y="384302"/>
                  </a:cubicBezTo>
                  <a:cubicBezTo>
                    <a:pt x="372872" y="386334"/>
                    <a:pt x="370586" y="387858"/>
                    <a:pt x="367919" y="389001"/>
                  </a:cubicBezTo>
                  <a:cubicBezTo>
                    <a:pt x="365252" y="390144"/>
                    <a:pt x="362585" y="390652"/>
                    <a:pt x="359664" y="390652"/>
                  </a:cubicBezTo>
                  <a:lnTo>
                    <a:pt x="21590" y="390652"/>
                  </a:lnTo>
                  <a:cubicBezTo>
                    <a:pt x="18796" y="390652"/>
                    <a:pt x="16002" y="390144"/>
                    <a:pt x="13335" y="389001"/>
                  </a:cubicBezTo>
                  <a:cubicBezTo>
                    <a:pt x="10668" y="387858"/>
                    <a:pt x="8382" y="386334"/>
                    <a:pt x="6350" y="384302"/>
                  </a:cubicBezTo>
                  <a:cubicBezTo>
                    <a:pt x="4318" y="382270"/>
                    <a:pt x="2794" y="379984"/>
                    <a:pt x="1651" y="377317"/>
                  </a:cubicBezTo>
                  <a:cubicBezTo>
                    <a:pt x="508" y="374650"/>
                    <a:pt x="0" y="371983"/>
                    <a:pt x="0" y="369189"/>
                  </a:cubicBezTo>
                </a:path>
              </a:pathLst>
            </a:custGeom>
            <a:solidFill>
              <a:srgbClr val="984A1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011174" y="129222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90550" y="0"/>
                  </a:lnTo>
                  <a:cubicBezTo>
                    <a:pt x="593217" y="0"/>
                    <a:pt x="595376" y="889"/>
                    <a:pt x="597281" y="2794"/>
                  </a:cubicBezTo>
                  <a:cubicBezTo>
                    <a:pt x="599186" y="4699"/>
                    <a:pt x="600075" y="6858"/>
                    <a:pt x="600075" y="9525"/>
                  </a:cubicBezTo>
                  <a:cubicBezTo>
                    <a:pt x="600075" y="12192"/>
                    <a:pt x="599186" y="14351"/>
                    <a:pt x="597281" y="16256"/>
                  </a:cubicBezTo>
                  <a:cubicBezTo>
                    <a:pt x="595376" y="18161"/>
                    <a:pt x="593217" y="19050"/>
                    <a:pt x="590550" y="19050"/>
                  </a:cubicBezTo>
                  <a:lnTo>
                    <a:pt x="9652" y="19050"/>
                  </a:lnTo>
                  <a:cubicBezTo>
                    <a:pt x="6985" y="19050"/>
                    <a:pt x="4826" y="18161"/>
                    <a:pt x="2921" y="16256"/>
                  </a:cubicBezTo>
                  <a:cubicBezTo>
                    <a:pt x="1016" y="14351"/>
                    <a:pt x="127" y="12192"/>
                    <a:pt x="127" y="9525"/>
                  </a:cubicBezTo>
                </a:path>
              </a:pathLst>
            </a:custGeom>
            <a:solidFill>
              <a:srgbClr val="613E2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9572" y="1111123"/>
              <a:ext cx="390906" cy="390779"/>
            </a:xfrm>
            <a:custGeom>
              <a:avLst/>
              <a:gdLst/>
              <a:ahLst/>
              <a:cxnLst/>
              <a:rect l="l" t="t" r="r" b="b"/>
              <a:pathLst>
                <a:path w="390906" h="390779">
                  <a:moveTo>
                    <a:pt x="254" y="369189"/>
                  </a:moveTo>
                  <a:lnTo>
                    <a:pt x="254" y="21590"/>
                  </a:lnTo>
                  <a:cubicBezTo>
                    <a:pt x="254" y="18796"/>
                    <a:pt x="762" y="16002"/>
                    <a:pt x="1905" y="13335"/>
                  </a:cubicBezTo>
                  <a:cubicBezTo>
                    <a:pt x="3048" y="10668"/>
                    <a:pt x="4572" y="8382"/>
                    <a:pt x="6604" y="6350"/>
                  </a:cubicBezTo>
                  <a:cubicBezTo>
                    <a:pt x="8636" y="4318"/>
                    <a:pt x="10922" y="2794"/>
                    <a:pt x="13589" y="1651"/>
                  </a:cubicBezTo>
                  <a:cubicBezTo>
                    <a:pt x="16256" y="508"/>
                    <a:pt x="18923" y="0"/>
                    <a:pt x="21844" y="0"/>
                  </a:cubicBezTo>
                  <a:lnTo>
                    <a:pt x="369316" y="0"/>
                  </a:lnTo>
                  <a:cubicBezTo>
                    <a:pt x="372110" y="0"/>
                    <a:pt x="374904" y="508"/>
                    <a:pt x="377571" y="1651"/>
                  </a:cubicBezTo>
                  <a:cubicBezTo>
                    <a:pt x="380238" y="2794"/>
                    <a:pt x="382524" y="4318"/>
                    <a:pt x="384556" y="6350"/>
                  </a:cubicBezTo>
                  <a:cubicBezTo>
                    <a:pt x="386588" y="8382"/>
                    <a:pt x="388112" y="10668"/>
                    <a:pt x="389255" y="13335"/>
                  </a:cubicBezTo>
                  <a:cubicBezTo>
                    <a:pt x="390398" y="16002"/>
                    <a:pt x="390906" y="18669"/>
                    <a:pt x="390906" y="21590"/>
                  </a:cubicBezTo>
                  <a:lnTo>
                    <a:pt x="390906" y="369316"/>
                  </a:lnTo>
                  <a:cubicBezTo>
                    <a:pt x="390906" y="372110"/>
                    <a:pt x="390398" y="374904"/>
                    <a:pt x="389255" y="377444"/>
                  </a:cubicBezTo>
                  <a:cubicBezTo>
                    <a:pt x="388112" y="379984"/>
                    <a:pt x="386588" y="382397"/>
                    <a:pt x="384556" y="384429"/>
                  </a:cubicBezTo>
                  <a:cubicBezTo>
                    <a:pt x="382524" y="386461"/>
                    <a:pt x="380238" y="387985"/>
                    <a:pt x="377571" y="389128"/>
                  </a:cubicBezTo>
                  <a:cubicBezTo>
                    <a:pt x="374904" y="390271"/>
                    <a:pt x="372237" y="390779"/>
                    <a:pt x="369316" y="390779"/>
                  </a:cubicBezTo>
                  <a:lnTo>
                    <a:pt x="21590" y="390779"/>
                  </a:lnTo>
                  <a:cubicBezTo>
                    <a:pt x="18796" y="390779"/>
                    <a:pt x="16002" y="390271"/>
                    <a:pt x="13335" y="389128"/>
                  </a:cubicBezTo>
                  <a:cubicBezTo>
                    <a:pt x="10668" y="387985"/>
                    <a:pt x="8382" y="386461"/>
                    <a:pt x="6350" y="384429"/>
                  </a:cubicBezTo>
                  <a:cubicBezTo>
                    <a:pt x="4318" y="382397"/>
                    <a:pt x="2794" y="380111"/>
                    <a:pt x="1651" y="377444"/>
                  </a:cubicBezTo>
                  <a:cubicBezTo>
                    <a:pt x="508" y="374777"/>
                    <a:pt x="0" y="372110"/>
                    <a:pt x="0" y="369316"/>
                  </a:cubicBezTo>
                </a:path>
              </a:pathLst>
            </a:custGeom>
            <a:solidFill>
              <a:srgbClr val="984A1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" y="214947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0" y="9525"/>
                  </a:moveTo>
                  <a:cubicBezTo>
                    <a:pt x="0" y="6858"/>
                    <a:pt x="889" y="4699"/>
                    <a:pt x="2794" y="2794"/>
                  </a:cubicBezTo>
                  <a:cubicBezTo>
                    <a:pt x="4699" y="889"/>
                    <a:pt x="6858" y="0"/>
                    <a:pt x="9525" y="0"/>
                  </a:cubicBezTo>
                  <a:lnTo>
                    <a:pt x="590550" y="0"/>
                  </a:lnTo>
                  <a:cubicBezTo>
                    <a:pt x="593217" y="0"/>
                    <a:pt x="595376" y="889"/>
                    <a:pt x="597281" y="2794"/>
                  </a:cubicBezTo>
                  <a:cubicBezTo>
                    <a:pt x="599186" y="4699"/>
                    <a:pt x="600075" y="6858"/>
                    <a:pt x="600075" y="9525"/>
                  </a:cubicBezTo>
                  <a:cubicBezTo>
                    <a:pt x="600075" y="12192"/>
                    <a:pt x="599186" y="14351"/>
                    <a:pt x="597281" y="16256"/>
                  </a:cubicBezTo>
                  <a:cubicBezTo>
                    <a:pt x="595376" y="18161"/>
                    <a:pt x="593217" y="19050"/>
                    <a:pt x="590550" y="19050"/>
                  </a:cubicBezTo>
                  <a:lnTo>
                    <a:pt x="9525" y="19050"/>
                  </a:lnTo>
                  <a:cubicBezTo>
                    <a:pt x="6858" y="19050"/>
                    <a:pt x="4699" y="18161"/>
                    <a:pt x="2794" y="16256"/>
                  </a:cubicBezTo>
                  <a:cubicBezTo>
                    <a:pt x="889" y="14351"/>
                    <a:pt x="0" y="12192"/>
                    <a:pt x="0" y="9525"/>
                  </a:cubicBezTo>
                </a:path>
              </a:pathLst>
            </a:custGeom>
            <a:solidFill>
              <a:srgbClr val="613E2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44398" y="1968373"/>
              <a:ext cx="381254" cy="381127"/>
            </a:xfrm>
            <a:custGeom>
              <a:avLst/>
              <a:gdLst/>
              <a:ahLst/>
              <a:cxnLst/>
              <a:rect l="l" t="t" r="r" b="b"/>
              <a:pathLst>
                <a:path w="381254" h="381127">
                  <a:moveTo>
                    <a:pt x="127" y="359664"/>
                  </a:moveTo>
                  <a:lnTo>
                    <a:pt x="127" y="21590"/>
                  </a:lnTo>
                  <a:cubicBezTo>
                    <a:pt x="127" y="18796"/>
                    <a:pt x="635" y="16002"/>
                    <a:pt x="1778" y="13335"/>
                  </a:cubicBezTo>
                  <a:cubicBezTo>
                    <a:pt x="2921" y="10668"/>
                    <a:pt x="4445" y="8382"/>
                    <a:pt x="6477" y="6350"/>
                  </a:cubicBezTo>
                  <a:cubicBezTo>
                    <a:pt x="8509" y="4318"/>
                    <a:pt x="10795" y="2794"/>
                    <a:pt x="13462" y="1651"/>
                  </a:cubicBezTo>
                  <a:cubicBezTo>
                    <a:pt x="16129" y="508"/>
                    <a:pt x="18796" y="0"/>
                    <a:pt x="21717" y="0"/>
                  </a:cubicBezTo>
                  <a:lnTo>
                    <a:pt x="359664" y="0"/>
                  </a:lnTo>
                  <a:cubicBezTo>
                    <a:pt x="362458" y="0"/>
                    <a:pt x="365252" y="508"/>
                    <a:pt x="367919" y="1651"/>
                  </a:cubicBezTo>
                  <a:cubicBezTo>
                    <a:pt x="370586" y="2794"/>
                    <a:pt x="372872" y="4318"/>
                    <a:pt x="374904" y="6350"/>
                  </a:cubicBezTo>
                  <a:cubicBezTo>
                    <a:pt x="376936" y="8382"/>
                    <a:pt x="378460" y="10668"/>
                    <a:pt x="379603" y="13335"/>
                  </a:cubicBezTo>
                  <a:cubicBezTo>
                    <a:pt x="380746" y="16002"/>
                    <a:pt x="381254" y="18669"/>
                    <a:pt x="381254" y="21590"/>
                  </a:cubicBezTo>
                  <a:lnTo>
                    <a:pt x="381254" y="359664"/>
                  </a:lnTo>
                  <a:cubicBezTo>
                    <a:pt x="381254" y="362458"/>
                    <a:pt x="380746" y="365252"/>
                    <a:pt x="379603" y="367792"/>
                  </a:cubicBezTo>
                  <a:cubicBezTo>
                    <a:pt x="378460" y="370332"/>
                    <a:pt x="376936" y="372745"/>
                    <a:pt x="374904" y="374777"/>
                  </a:cubicBezTo>
                  <a:cubicBezTo>
                    <a:pt x="372872" y="376809"/>
                    <a:pt x="370586" y="378333"/>
                    <a:pt x="367919" y="379476"/>
                  </a:cubicBezTo>
                  <a:cubicBezTo>
                    <a:pt x="365252" y="380619"/>
                    <a:pt x="362585" y="381127"/>
                    <a:pt x="359664" y="381127"/>
                  </a:cubicBezTo>
                  <a:lnTo>
                    <a:pt x="21590" y="381127"/>
                  </a:lnTo>
                  <a:cubicBezTo>
                    <a:pt x="18796" y="381127"/>
                    <a:pt x="16002" y="380619"/>
                    <a:pt x="13335" y="379476"/>
                  </a:cubicBezTo>
                  <a:cubicBezTo>
                    <a:pt x="10668" y="378333"/>
                    <a:pt x="8382" y="376809"/>
                    <a:pt x="6350" y="374777"/>
                  </a:cubicBezTo>
                  <a:cubicBezTo>
                    <a:pt x="4318" y="372745"/>
                    <a:pt x="2794" y="370459"/>
                    <a:pt x="1651" y="367792"/>
                  </a:cubicBezTo>
                  <a:cubicBezTo>
                    <a:pt x="508" y="365125"/>
                    <a:pt x="0" y="362458"/>
                    <a:pt x="0" y="359664"/>
                  </a:cubicBezTo>
                </a:path>
              </a:pathLst>
            </a:custGeom>
            <a:solidFill>
              <a:srgbClr val="984A1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600075" y="2578941"/>
            <a:ext cx="8450151" cy="5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5"/>
              </a:lnSpc>
            </a:pPr>
            <a:r>
              <a:rPr lang="en-US" sz="2975">
                <a:solidFill>
                  <a:srgbClr val="D9970B"/>
                </a:solidFill>
                <a:latin typeface="Tomorrow"/>
                <a:ea typeface="Tomorrow"/>
                <a:cs typeface="Tomorrow"/>
                <a:sym typeface="Tomorrow"/>
              </a:rPr>
              <a:t>DRIVING CUSTOMER ADOPTION OF E-MENU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27781" y="3190846"/>
            <a:ext cx="183972" cy="2531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9"/>
              </a:lnSpc>
            </a:pPr>
            <a:r>
              <a:rPr lang="en-US" sz="2791">
                <a:solidFill>
                  <a:srgbClr val="DCD6CB"/>
                </a:solidFill>
                <a:latin typeface="Tomorrow"/>
                <a:ea typeface="Tomorrow"/>
                <a:cs typeface="Tomorrow"/>
                <a:sym typeface="Tomorrow"/>
              </a:rPr>
              <a:t>1</a:t>
            </a:r>
          </a:p>
          <a:p>
            <a:pPr algn="ctr">
              <a:lnSpc>
                <a:spcPts val="6979"/>
              </a:lnSpc>
            </a:pPr>
            <a:r>
              <a:rPr lang="en-US" sz="2791">
                <a:solidFill>
                  <a:srgbClr val="DCD6CB"/>
                </a:solidFill>
                <a:latin typeface="Tomorrow"/>
                <a:ea typeface="Tomorrow"/>
                <a:cs typeface="Tomorrow"/>
                <a:sym typeface="Tomorrow"/>
              </a:rPr>
              <a:t>2 3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60304" y="3556416"/>
            <a:ext cx="2153860" cy="290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Tomorrow"/>
                <a:ea typeface="Tomorrow"/>
                <a:cs typeface="Tomorrow"/>
                <a:sym typeface="Tomorrow"/>
              </a:rPr>
              <a:t>ONLINE PROMOTION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774166" y="5270916"/>
            <a:ext cx="2037778" cy="290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Tomorrow"/>
                <a:ea typeface="Tomorrow"/>
                <a:cs typeface="Tomorrow"/>
                <a:sym typeface="Tomorrow"/>
              </a:rPr>
              <a:t>REFERALS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57975" y="4413666"/>
            <a:ext cx="4142594" cy="77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C0BAB0"/>
                </a:solidFill>
                <a:latin typeface="Tomorrow"/>
                <a:ea typeface="Tomorrow"/>
                <a:cs typeface="Tomorrow"/>
                <a:sym typeface="Tomorrow"/>
              </a:rPr>
              <a:t>PHYSICAL PROMOTION</a:t>
            </a:r>
          </a:p>
          <a:p>
            <a:pPr algn="l">
              <a:lnSpc>
                <a:spcPts val="1942"/>
              </a:lnSpc>
            </a:pPr>
            <a:r>
              <a:rPr lang="en-US" sz="1387">
                <a:solidFill>
                  <a:srgbClr val="D9970B"/>
                </a:solidFill>
                <a:latin typeface="Tomorrow"/>
                <a:ea typeface="Tomorrow"/>
                <a:cs typeface="Tomorrow"/>
                <a:sym typeface="Tomorrow"/>
              </a:rPr>
              <a:t>By visiting certain restaurants to set up our product and advertise.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3702" y="3939140"/>
            <a:ext cx="4391448" cy="4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0"/>
              </a:lnSpc>
            </a:pPr>
            <a:r>
              <a:rPr lang="en-US" sz="1328">
                <a:solidFill>
                  <a:srgbClr val="D9970B"/>
                </a:solidFill>
                <a:latin typeface="Tomorrow"/>
                <a:ea typeface="Tomorrow"/>
                <a:cs typeface="Tomorrow"/>
                <a:sym typeface="Tomorrow"/>
              </a:rPr>
              <a:t>Prominently display E-MENU signage and instructions to encourage customers to use the website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70879" y="5647153"/>
            <a:ext cx="3411484" cy="796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350">
                <a:solidFill>
                  <a:srgbClr val="D9970B"/>
                </a:solidFill>
                <a:latin typeface="Tomorrow"/>
                <a:ea typeface="Tomorrow"/>
                <a:cs typeface="Tomorrow"/>
                <a:sym typeface="Tomorrow"/>
              </a:rPr>
              <a:t>Leverage word-of-mouth  to amplify brand awareness and drive customer engagement.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63503" y="-63503"/>
            <a:ext cx="11556997" cy="6737347"/>
            <a:chOff x="0" y="0"/>
            <a:chExt cx="11557000" cy="6737350"/>
          </a:xfrm>
        </p:grpSpPr>
        <p:sp>
          <p:nvSpPr>
            <p:cNvPr id="3" name="Freeform 3"/>
            <p:cNvSpPr/>
            <p:nvPr/>
          </p:nvSpPr>
          <p:spPr>
            <a:xfrm>
              <a:off x="63500" y="63500"/>
              <a:ext cx="11430000" cy="6610350"/>
            </a:xfrm>
            <a:custGeom>
              <a:avLst/>
              <a:gdLst/>
              <a:ahLst/>
              <a:cxnLst/>
              <a:rect l="l" t="t" r="r" b="b"/>
              <a:pathLst>
                <a:path w="11430000" h="6610350">
                  <a:moveTo>
                    <a:pt x="0" y="6610350"/>
                  </a:moveTo>
                  <a:lnTo>
                    <a:pt x="11430000" y="66103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ED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4008"/>
              <a:ext cx="11430000" cy="6609842"/>
            </a:xfrm>
            <a:custGeom>
              <a:avLst/>
              <a:gdLst/>
              <a:ahLst/>
              <a:cxnLst/>
              <a:rect l="l" t="t" r="r" b="b"/>
              <a:pathLst>
                <a:path w="11430000" h="6609842">
                  <a:moveTo>
                    <a:pt x="0" y="0"/>
                  </a:moveTo>
                  <a:lnTo>
                    <a:pt x="0" y="6609842"/>
                  </a:lnTo>
                  <a:lnTo>
                    <a:pt x="11430000" y="6609842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97918E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63500"/>
              <a:ext cx="11430000" cy="6610350"/>
            </a:xfrm>
            <a:custGeom>
              <a:avLst/>
              <a:gdLst/>
              <a:ahLst/>
              <a:cxnLst/>
              <a:rect l="l" t="t" r="r" b="b"/>
              <a:pathLst>
                <a:path w="11430000" h="6610350">
                  <a:moveTo>
                    <a:pt x="0" y="6610350"/>
                  </a:moveTo>
                  <a:lnTo>
                    <a:pt x="11430000" y="661035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918E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3500" y="64008"/>
              <a:ext cx="11430000" cy="6609842"/>
            </a:xfrm>
            <a:custGeom>
              <a:avLst/>
              <a:gdLst/>
              <a:ahLst/>
              <a:cxnLst/>
              <a:rect l="l" t="t" r="r" b="b"/>
              <a:pathLst>
                <a:path w="11430000" h="6609842">
                  <a:moveTo>
                    <a:pt x="0" y="0"/>
                  </a:moveTo>
                  <a:lnTo>
                    <a:pt x="0" y="6609842"/>
                  </a:lnTo>
                  <a:lnTo>
                    <a:pt x="11430000" y="6609842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0" y="505"/>
            <a:ext cx="4286250" cy="6609845"/>
          </a:xfrm>
          <a:custGeom>
            <a:avLst/>
            <a:gdLst/>
            <a:ahLst/>
            <a:cxnLst/>
            <a:rect l="l" t="t" r="r" b="b"/>
            <a:pathLst>
              <a:path w="4286250" h="6609845">
                <a:moveTo>
                  <a:pt x="0" y="0"/>
                </a:moveTo>
                <a:lnTo>
                  <a:pt x="4286250" y="0"/>
                </a:lnTo>
                <a:lnTo>
                  <a:pt x="4286250" y="6609845"/>
                </a:lnTo>
                <a:lnTo>
                  <a:pt x="0" y="6609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" t="-7" r="-69"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500812" y="1694869"/>
            <a:ext cx="2886075" cy="2085975"/>
            <a:chOff x="0" y="0"/>
            <a:chExt cx="2886075" cy="2085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86075" cy="2085975"/>
            </a:xfrm>
            <a:custGeom>
              <a:avLst/>
              <a:gdLst/>
              <a:ahLst/>
              <a:cxnLst/>
              <a:rect l="l" t="t" r="r" b="b"/>
              <a:pathLst>
                <a:path w="2886075" h="2085975">
                  <a:moveTo>
                    <a:pt x="0" y="2064512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223" y="6223"/>
                  </a:cubicBezTo>
                  <a:cubicBezTo>
                    <a:pt x="8128" y="4191"/>
                    <a:pt x="10668" y="2667"/>
                    <a:pt x="13208" y="1651"/>
                  </a:cubicBezTo>
                  <a:cubicBezTo>
                    <a:pt x="15748" y="635"/>
                    <a:pt x="18542" y="0"/>
                    <a:pt x="21463" y="0"/>
                  </a:cubicBezTo>
                  <a:lnTo>
                    <a:pt x="2864612" y="0"/>
                  </a:lnTo>
                  <a:cubicBezTo>
                    <a:pt x="2867406" y="0"/>
                    <a:pt x="2870200" y="508"/>
                    <a:pt x="2872867" y="1651"/>
                  </a:cubicBezTo>
                  <a:cubicBezTo>
                    <a:pt x="2875534" y="2794"/>
                    <a:pt x="2877820" y="4318"/>
                    <a:pt x="2879852" y="6350"/>
                  </a:cubicBezTo>
                  <a:cubicBezTo>
                    <a:pt x="2881884" y="8382"/>
                    <a:pt x="2883408" y="10668"/>
                    <a:pt x="2884424" y="13335"/>
                  </a:cubicBezTo>
                  <a:cubicBezTo>
                    <a:pt x="2885440" y="16002"/>
                    <a:pt x="2886075" y="18669"/>
                    <a:pt x="2886075" y="21590"/>
                  </a:cubicBezTo>
                  <a:lnTo>
                    <a:pt x="2886075" y="2064512"/>
                  </a:lnTo>
                  <a:cubicBezTo>
                    <a:pt x="2886075" y="2067306"/>
                    <a:pt x="2885567" y="2070100"/>
                    <a:pt x="2884424" y="2072640"/>
                  </a:cubicBezTo>
                  <a:cubicBezTo>
                    <a:pt x="2883281" y="2075180"/>
                    <a:pt x="2881757" y="2077593"/>
                    <a:pt x="2879852" y="2079625"/>
                  </a:cubicBezTo>
                  <a:cubicBezTo>
                    <a:pt x="2877947" y="2081657"/>
                    <a:pt x="2875534" y="2083181"/>
                    <a:pt x="2872867" y="2084324"/>
                  </a:cubicBezTo>
                  <a:cubicBezTo>
                    <a:pt x="2870200" y="2085467"/>
                    <a:pt x="2867533" y="2085975"/>
                    <a:pt x="2864612" y="2085975"/>
                  </a:cubicBezTo>
                  <a:lnTo>
                    <a:pt x="21463" y="2085975"/>
                  </a:lnTo>
                  <a:cubicBezTo>
                    <a:pt x="18669" y="2085975"/>
                    <a:pt x="15875" y="2085467"/>
                    <a:pt x="13208" y="2084324"/>
                  </a:cubicBezTo>
                  <a:cubicBezTo>
                    <a:pt x="10541" y="2083181"/>
                    <a:pt x="8255" y="2081657"/>
                    <a:pt x="6223" y="2079625"/>
                  </a:cubicBezTo>
                  <a:cubicBezTo>
                    <a:pt x="4191" y="2077593"/>
                    <a:pt x="2667" y="2075307"/>
                    <a:pt x="1651" y="2072640"/>
                  </a:cubicBezTo>
                  <a:cubicBezTo>
                    <a:pt x="635" y="2069973"/>
                    <a:pt x="0" y="2067306"/>
                    <a:pt x="0" y="2064512"/>
                  </a:cubicBezTo>
                </a:path>
              </a:pathLst>
            </a:custGeom>
            <a:solidFill>
              <a:srgbClr val="111111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886325" y="4057650"/>
            <a:ext cx="2886075" cy="2076450"/>
            <a:chOff x="0" y="0"/>
            <a:chExt cx="2886075" cy="20764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86075" cy="2076577"/>
            </a:xfrm>
            <a:custGeom>
              <a:avLst/>
              <a:gdLst/>
              <a:ahLst/>
              <a:cxnLst/>
              <a:rect l="l" t="t" r="r" b="b"/>
              <a:pathLst>
                <a:path w="2886075" h="2076577">
                  <a:moveTo>
                    <a:pt x="0" y="2054987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223" y="6223"/>
                  </a:cubicBezTo>
                  <a:cubicBezTo>
                    <a:pt x="8128" y="4191"/>
                    <a:pt x="10668" y="2667"/>
                    <a:pt x="13208" y="1651"/>
                  </a:cubicBezTo>
                  <a:cubicBezTo>
                    <a:pt x="15748" y="635"/>
                    <a:pt x="18542" y="0"/>
                    <a:pt x="21463" y="0"/>
                  </a:cubicBezTo>
                  <a:lnTo>
                    <a:pt x="2864612" y="0"/>
                  </a:lnTo>
                  <a:cubicBezTo>
                    <a:pt x="2867406" y="0"/>
                    <a:pt x="2870200" y="508"/>
                    <a:pt x="2872867" y="1651"/>
                  </a:cubicBezTo>
                  <a:cubicBezTo>
                    <a:pt x="2875534" y="2794"/>
                    <a:pt x="2877820" y="4318"/>
                    <a:pt x="2879852" y="6350"/>
                  </a:cubicBezTo>
                  <a:cubicBezTo>
                    <a:pt x="2881884" y="8382"/>
                    <a:pt x="2883408" y="10668"/>
                    <a:pt x="2884424" y="13335"/>
                  </a:cubicBezTo>
                  <a:cubicBezTo>
                    <a:pt x="2885440" y="16002"/>
                    <a:pt x="2886075" y="18669"/>
                    <a:pt x="2886075" y="21590"/>
                  </a:cubicBezTo>
                  <a:lnTo>
                    <a:pt x="2886075" y="2054987"/>
                  </a:lnTo>
                  <a:cubicBezTo>
                    <a:pt x="2886075" y="2057781"/>
                    <a:pt x="2885567" y="2060575"/>
                    <a:pt x="2884424" y="2063242"/>
                  </a:cubicBezTo>
                  <a:cubicBezTo>
                    <a:pt x="2883281" y="2065909"/>
                    <a:pt x="2881757" y="2068195"/>
                    <a:pt x="2879852" y="2070227"/>
                  </a:cubicBezTo>
                  <a:cubicBezTo>
                    <a:pt x="2877947" y="2072259"/>
                    <a:pt x="2875534" y="2073783"/>
                    <a:pt x="2872867" y="2074926"/>
                  </a:cubicBezTo>
                  <a:cubicBezTo>
                    <a:pt x="2870200" y="2076069"/>
                    <a:pt x="2867533" y="2076577"/>
                    <a:pt x="2864612" y="2076577"/>
                  </a:cubicBezTo>
                  <a:lnTo>
                    <a:pt x="21463" y="2076577"/>
                  </a:lnTo>
                  <a:cubicBezTo>
                    <a:pt x="18669" y="2076577"/>
                    <a:pt x="15875" y="2076069"/>
                    <a:pt x="13208" y="2074926"/>
                  </a:cubicBezTo>
                  <a:cubicBezTo>
                    <a:pt x="10541" y="2073783"/>
                    <a:pt x="8255" y="2072259"/>
                    <a:pt x="6223" y="2070227"/>
                  </a:cubicBezTo>
                  <a:cubicBezTo>
                    <a:pt x="4191" y="2068195"/>
                    <a:pt x="2667" y="2065909"/>
                    <a:pt x="1651" y="2063242"/>
                  </a:cubicBezTo>
                  <a:cubicBezTo>
                    <a:pt x="635" y="2060575"/>
                    <a:pt x="0" y="2057908"/>
                    <a:pt x="0" y="2054987"/>
                  </a:cubicBezTo>
                </a:path>
              </a:pathLst>
            </a:custGeom>
            <a:solidFill>
              <a:srgbClr val="111111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943850" y="4057650"/>
            <a:ext cx="2886075" cy="2076450"/>
            <a:chOff x="0" y="0"/>
            <a:chExt cx="2886075" cy="2076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86202" cy="2076577"/>
            </a:xfrm>
            <a:custGeom>
              <a:avLst/>
              <a:gdLst/>
              <a:ahLst/>
              <a:cxnLst/>
              <a:rect l="l" t="t" r="r" b="b"/>
              <a:pathLst>
                <a:path w="2886202" h="2076577">
                  <a:moveTo>
                    <a:pt x="0" y="2054987"/>
                  </a:moveTo>
                  <a:lnTo>
                    <a:pt x="0" y="21463"/>
                  </a:lnTo>
                  <a:cubicBezTo>
                    <a:pt x="0" y="18669"/>
                    <a:pt x="508" y="15875"/>
                    <a:pt x="1651" y="13208"/>
                  </a:cubicBezTo>
                  <a:cubicBezTo>
                    <a:pt x="2794" y="10541"/>
                    <a:pt x="4318" y="8255"/>
                    <a:pt x="6223" y="6223"/>
                  </a:cubicBezTo>
                  <a:cubicBezTo>
                    <a:pt x="8128" y="4191"/>
                    <a:pt x="10668" y="2667"/>
                    <a:pt x="13208" y="1651"/>
                  </a:cubicBezTo>
                  <a:cubicBezTo>
                    <a:pt x="15748" y="635"/>
                    <a:pt x="18542" y="0"/>
                    <a:pt x="21463" y="0"/>
                  </a:cubicBezTo>
                  <a:lnTo>
                    <a:pt x="2864612" y="0"/>
                  </a:lnTo>
                  <a:cubicBezTo>
                    <a:pt x="2867406" y="0"/>
                    <a:pt x="2870200" y="508"/>
                    <a:pt x="2872867" y="1651"/>
                  </a:cubicBezTo>
                  <a:cubicBezTo>
                    <a:pt x="2875534" y="2794"/>
                    <a:pt x="2877820" y="4318"/>
                    <a:pt x="2879852" y="6350"/>
                  </a:cubicBezTo>
                  <a:cubicBezTo>
                    <a:pt x="2881884" y="8382"/>
                    <a:pt x="2883408" y="10668"/>
                    <a:pt x="2884551" y="13335"/>
                  </a:cubicBezTo>
                  <a:cubicBezTo>
                    <a:pt x="2885694" y="16002"/>
                    <a:pt x="2886202" y="18669"/>
                    <a:pt x="2886202" y="21590"/>
                  </a:cubicBezTo>
                  <a:lnTo>
                    <a:pt x="2886202" y="2054987"/>
                  </a:lnTo>
                  <a:cubicBezTo>
                    <a:pt x="2886202" y="2057781"/>
                    <a:pt x="2885694" y="2060575"/>
                    <a:pt x="2884551" y="2063242"/>
                  </a:cubicBezTo>
                  <a:cubicBezTo>
                    <a:pt x="2883408" y="2065909"/>
                    <a:pt x="2881884" y="2068195"/>
                    <a:pt x="2879852" y="2070227"/>
                  </a:cubicBezTo>
                  <a:cubicBezTo>
                    <a:pt x="2877820" y="2072259"/>
                    <a:pt x="2875534" y="2073783"/>
                    <a:pt x="2872867" y="2074926"/>
                  </a:cubicBezTo>
                  <a:cubicBezTo>
                    <a:pt x="2870200" y="2076069"/>
                    <a:pt x="2867533" y="2076577"/>
                    <a:pt x="2864612" y="2076577"/>
                  </a:cubicBezTo>
                  <a:lnTo>
                    <a:pt x="21463" y="2076577"/>
                  </a:lnTo>
                  <a:cubicBezTo>
                    <a:pt x="18669" y="2076577"/>
                    <a:pt x="15875" y="2076069"/>
                    <a:pt x="13208" y="2074926"/>
                  </a:cubicBezTo>
                  <a:cubicBezTo>
                    <a:pt x="10541" y="2073783"/>
                    <a:pt x="8255" y="2072259"/>
                    <a:pt x="6223" y="2070227"/>
                  </a:cubicBezTo>
                  <a:cubicBezTo>
                    <a:pt x="4191" y="2068195"/>
                    <a:pt x="2667" y="2065909"/>
                    <a:pt x="1651" y="2063242"/>
                  </a:cubicBezTo>
                  <a:cubicBezTo>
                    <a:pt x="635" y="2060575"/>
                    <a:pt x="0" y="2057908"/>
                    <a:pt x="0" y="2054987"/>
                  </a:cubicBezTo>
                </a:path>
              </a:pathLst>
            </a:custGeom>
            <a:solidFill>
              <a:srgbClr val="11111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886325" y="492966"/>
            <a:ext cx="4998482" cy="51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375">
                <a:solidFill>
                  <a:srgbClr val="D9970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FUTURE ROADMAPS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57775" y="4242216"/>
            <a:ext cx="2262769" cy="154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>
                <a:solidFill>
                  <a:srgbClr val="DFDEDD"/>
                </a:solidFill>
                <a:latin typeface="HK Grotesk"/>
                <a:ea typeface="HK Grotesk"/>
                <a:cs typeface="HK Grotesk"/>
                <a:sym typeface="HK Grotesk"/>
              </a:rPr>
              <a:t>PERSONALIZED RECOMMENDATIONS</a:t>
            </a:r>
          </a:p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Intelligent AI-powered suggestions based on customer preferences and past orders.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41906" y="1805464"/>
            <a:ext cx="2603887" cy="161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62"/>
              </a:lnSpc>
            </a:pPr>
            <a:r>
              <a:rPr lang="en-US" sz="1687">
                <a:solidFill>
                  <a:srgbClr val="DFDEDD"/>
                </a:solidFill>
                <a:latin typeface="HK Grotesk"/>
                <a:ea typeface="HK Grotesk"/>
                <a:cs typeface="HK Grotesk"/>
                <a:sym typeface="HK Grotesk"/>
              </a:rPr>
              <a:t>CONTACTLESS ORDERING</a:t>
            </a:r>
          </a:p>
          <a:p>
            <a:pPr algn="l">
              <a:lnSpc>
                <a:spcPts val="2137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Seamless integration with mobile wallets and contactless payment methods for a completely touchless </a:t>
            </a:r>
          </a:p>
          <a:p>
            <a:pPr algn="l">
              <a:lnSpc>
                <a:spcPts val="232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experience.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64720" y="4370803"/>
            <a:ext cx="2444334" cy="154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687">
                <a:solidFill>
                  <a:srgbClr val="DFDEDD"/>
                </a:solidFill>
                <a:latin typeface="HK Grotesk"/>
                <a:ea typeface="HK Grotesk"/>
                <a:cs typeface="HK Grotesk"/>
                <a:sym typeface="HK Grotesk"/>
              </a:rPr>
              <a:t>EXPANDED PARTNERSHIPS</a:t>
            </a:r>
          </a:p>
          <a:p>
            <a:pPr algn="l">
              <a:lnSpc>
                <a:spcPts val="2174"/>
              </a:lnSpc>
            </a:pPr>
            <a:r>
              <a:rPr lang="en-US" sz="1350">
                <a:solidFill>
                  <a:srgbClr val="D9970B"/>
                </a:solidFill>
                <a:latin typeface="HK Grotesk"/>
                <a:ea typeface="HK Grotesk"/>
                <a:cs typeface="HK Grotesk"/>
                <a:sym typeface="HK Grotesk"/>
              </a:rPr>
              <a:t>Collaborations with delivery services and other platforms to provide a comprehensive dining solution.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C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653" b="2429"/>
          <a:stretch>
            <a:fillRect/>
          </a:stretch>
        </p:blipFill>
        <p:spPr>
          <a:xfrm>
            <a:off x="0" y="1267575"/>
            <a:ext cx="11430000" cy="59739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03562" y="547687"/>
            <a:ext cx="5184495" cy="51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375">
                <a:solidFill>
                  <a:srgbClr val="D9970B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DEMONSTRATION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</Words>
  <Application>Microsoft Office PowerPoint</Application>
  <PresentationFormat>Custom</PresentationFormat>
  <Paragraphs>74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Glacial Indifference</vt:lpstr>
      <vt:lpstr>HK Grotesk</vt:lpstr>
      <vt:lpstr>Calibri</vt:lpstr>
      <vt:lpstr>Arial</vt:lpstr>
      <vt:lpstr>Tomorrow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E-menu-Dont-Wait-Just-Pre-Order.pdf</dc:title>
  <cp:lastModifiedBy>oasis monster</cp:lastModifiedBy>
  <cp:revision>2</cp:revision>
  <dcterms:created xsi:type="dcterms:W3CDTF">2006-08-16T00:00:00Z</dcterms:created>
  <dcterms:modified xsi:type="dcterms:W3CDTF">2024-11-30T02:37:26Z</dcterms:modified>
  <dc:identifier>DAGX4lKg118</dc:identifier>
</cp:coreProperties>
</file>